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164639-57B9-49FA-8E05-41667E9F0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FA354FC2-CCDD-4BC5-A057-3D8F4BD2E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EF0F32E2-F3F0-4E95-9D7C-4ED0A9B03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91E-B688-493B-A5FB-ABF055053F74}" type="datetimeFigureOut">
              <a:rPr lang="uk-UA" smtClean="0"/>
              <a:t>23.07.2020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0DD47292-13A3-4AB4-B2CF-5E38DB8F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FF896EB8-0E6B-4B68-8DDC-2E5BAC8E7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47DC-4554-4F75-A734-F1D2596B6F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158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58205F-A6BC-4959-B716-FB1716F5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64089A18-CAE3-4DB1-B305-69ABA32A5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1F42D1C2-D436-4671-B2F7-68936AC54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91E-B688-493B-A5FB-ABF055053F74}" type="datetimeFigureOut">
              <a:rPr lang="uk-UA" smtClean="0"/>
              <a:t>23.07.2020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E33ADE1C-3290-4A89-AAD0-968DBCF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7B252DB4-96FB-48D6-9F44-B271FCDF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47DC-4554-4F75-A734-F1D2596B6F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676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6262C96C-6949-4CC8-B478-B64351109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4A4BBF09-B720-4D48-A79B-6CF278D9D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2740FCEE-1511-496F-8E7F-C49FEB7D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91E-B688-493B-A5FB-ABF055053F74}" type="datetimeFigureOut">
              <a:rPr lang="uk-UA" smtClean="0"/>
              <a:t>23.07.2020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9D373C49-F9E7-4A04-9528-D1C73DD6D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E4E3CF6F-94FF-4BEA-B287-CB0FF375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47DC-4554-4F75-A734-F1D2596B6F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882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9A19C3-8A39-4A33-B779-FAD873B42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DB2D3CE-3A4A-4C68-AF04-70A64E6BC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B3E4D06F-43DC-465A-9938-EB0CA2DB6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91E-B688-493B-A5FB-ABF055053F74}" type="datetimeFigureOut">
              <a:rPr lang="uk-UA" smtClean="0"/>
              <a:t>23.07.2020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ADED4F80-14DD-4888-8169-5DF6913F9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B1F3D31-F2D2-4558-AA89-7E781A718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47DC-4554-4F75-A734-F1D2596B6F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841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7D098F-437C-4BA6-B9EE-EACB99695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8A9FFA62-38C2-45DF-A4EB-A5BE0F3C4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B4671586-7A26-4386-B1E0-22387689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91E-B688-493B-A5FB-ABF055053F74}" type="datetimeFigureOut">
              <a:rPr lang="uk-UA" smtClean="0"/>
              <a:t>23.07.2020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6F0871D5-5EF1-4002-96E8-19F24D883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14A553C4-3082-46BF-B854-47966A97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47DC-4554-4F75-A734-F1D2596B6F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9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DE54A2-9DC6-4D4C-A8FD-513DAF3B0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65FFF00-7E52-4C64-A774-72DEFAAB2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3404C3D4-6A8C-4730-96C5-E9D56C312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144EC835-D690-42FD-8919-9EED352BF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91E-B688-493B-A5FB-ABF055053F74}" type="datetimeFigureOut">
              <a:rPr lang="uk-UA" smtClean="0"/>
              <a:t>23.07.2020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043E316E-905F-4481-993D-27899324B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B6BE4FF1-C218-401D-8CAA-90D7D684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47DC-4554-4F75-A734-F1D2596B6F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48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25987A-D129-48F3-A796-EFA4885B6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E313C41C-1033-4115-B9E2-796FFB42C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829E3766-AB5D-4BAA-B46F-3C9016AF4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2AEBCA8B-34FA-4E92-AD4C-3C10B9BC6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67352065-9A09-4A6F-ACC8-745750E47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2B32E06C-3831-4D5B-97E2-8FE4D08CD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91E-B688-493B-A5FB-ABF055053F74}" type="datetimeFigureOut">
              <a:rPr lang="uk-UA" smtClean="0"/>
              <a:t>23.07.2020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082A277E-F9B5-4630-8D1F-9D6A400A1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C5CAB4EA-0A10-4BCB-9768-F24ADFF2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47DC-4554-4F75-A734-F1D2596B6F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890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F0D0BA-BE54-40A5-91E5-79461824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B0824EFE-2706-49FE-BE78-C4EA36BCB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91E-B688-493B-A5FB-ABF055053F74}" type="datetimeFigureOut">
              <a:rPr lang="uk-UA" smtClean="0"/>
              <a:t>23.07.2020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399A1A41-672F-4A2D-ACE9-B524AAC16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3EC26849-184C-4F74-9FBA-2A971316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47DC-4554-4F75-A734-F1D2596B6F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329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6164FF28-EA3D-4772-B4FC-690CB1B07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91E-B688-493B-A5FB-ABF055053F74}" type="datetimeFigureOut">
              <a:rPr lang="uk-UA" smtClean="0"/>
              <a:t>23.07.2020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1A69771D-A89E-4D3B-8F60-D0F2E3CE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1EFC6DC0-128A-4D20-B26D-16F80BF7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47DC-4554-4F75-A734-F1D2596B6F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687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A84D6F-3494-464F-BC12-F5BB4AB6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44A5E62-A6A7-40FC-9862-0B604CF53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C98FDB63-493B-42C7-B528-C9EF0EAC6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8D10DEF9-BC5B-4E7B-9C5B-3A06C67B2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91E-B688-493B-A5FB-ABF055053F74}" type="datetimeFigureOut">
              <a:rPr lang="uk-UA" smtClean="0"/>
              <a:t>23.07.2020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5C638F04-3A3E-4071-A1CD-EA45A862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C8528B9C-75BE-45A5-9EAB-251CE32EA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47DC-4554-4F75-A734-F1D2596B6F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641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75E46A-BA11-487C-B521-E67399B3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0FF17B67-D3B7-4856-ADAA-714E8B853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D2CCAE64-8104-4274-95C1-B15A6E458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1C9DDBBF-90B7-48D3-8557-64BFEC860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91E-B688-493B-A5FB-ABF055053F74}" type="datetimeFigureOut">
              <a:rPr lang="uk-UA" smtClean="0"/>
              <a:t>23.07.2020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23CFA2A4-5FC3-412F-A1AC-4934AB153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5EA8AB28-FC5E-4A56-B5FF-A40F5CE7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47DC-4554-4F75-A734-F1D2596B6F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704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C3F333A0-2F2B-4218-AE71-C838B770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C83FFA32-7122-40CF-925E-F65F4B88B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F90E509F-FFA8-4E2F-8008-45F086C3C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8391E-B688-493B-A5FB-ABF055053F74}" type="datetimeFigureOut">
              <a:rPr lang="uk-UA" smtClean="0"/>
              <a:t>23.07.2020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6086AEB4-2A1B-4F18-BE41-2655E3AA8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8D159DFD-E83F-42B8-AE36-5FC866A28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547DC-4554-4F75-A734-F1D2596B6F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86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ynavagarden.com/" TargetMode="External"/><Relationship Id="rId2" Type="http://schemas.openxmlformats.org/officeDocument/2006/relationships/hyperlink" Target="mailto:office@stynavagarden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74426AB7-D619-4515-962A-BC83909EC0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9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DE47DF98-723F-4AAC-ABCF-CACBC438F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xmlns="" id="{EA29FC7C-9308-4FDE-8DCA-405668055B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7F95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99F47FF-3399-4986-BAFA-5324999DB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625" y="236220"/>
            <a:ext cx="11372849" cy="636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4D2E98-4FC1-4B14-BCEB-3DBFDA98D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690" y="5138557"/>
            <a:ext cx="9966960" cy="1225036"/>
          </a:xfrm>
        </p:spPr>
        <p:txBody>
          <a:bodyPr>
            <a:normAutofit/>
          </a:bodyPr>
          <a:lstStyle/>
          <a:p>
            <a:r>
              <a:rPr lang="uk-UA" sz="5800" b="1" dirty="0">
                <a:solidFill>
                  <a:srgbClr val="7F955E"/>
                </a:solidFill>
              </a:rPr>
              <a:t>ТОВ «Органічний Сад»</a:t>
            </a:r>
          </a:p>
        </p:txBody>
      </p:sp>
    </p:spTree>
    <p:extLst>
      <p:ext uri="{BB962C8B-B14F-4D97-AF65-F5344CB8AC3E}">
        <p14:creationId xmlns:p14="http://schemas.microsoft.com/office/powerpoint/2010/main" val="1213079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EAA24FD8-B4A7-432B-95EF-3670F187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Контактні дані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2A010A25-CD95-4F6F-9FF1-94A7C52C6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ТОВ «Органічний Сад»</a:t>
            </a:r>
          </a:p>
          <a:p>
            <a:r>
              <a:rPr lang="en-US" dirty="0">
                <a:hlinkClick r:id="rId2"/>
              </a:rPr>
              <a:t>office@stynavagarden.com</a:t>
            </a:r>
            <a:endParaRPr lang="en-US" dirty="0"/>
          </a:p>
          <a:p>
            <a:r>
              <a:rPr lang="en-US" dirty="0"/>
              <a:t>095-491-5699</a:t>
            </a:r>
          </a:p>
          <a:p>
            <a:r>
              <a:rPr lang="en-US" dirty="0"/>
              <a:t>067-537-1124</a:t>
            </a:r>
          </a:p>
          <a:p>
            <a:r>
              <a:rPr lang="en-US" dirty="0">
                <a:hlinkClick r:id="rId3"/>
              </a:rPr>
              <a:t>www.stynavagarden.com</a:t>
            </a:r>
            <a:endParaRPr lang="en-US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2522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8FFEB2-A3BC-49C8-AD2A-8DDEAE3F0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Загальний вигляд ділянки та полів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169CC05E-0594-47EE-98A4-4BF87BF98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0" y="1876424"/>
            <a:ext cx="11767478" cy="4429125"/>
          </a:xfrm>
        </p:spPr>
      </p:pic>
    </p:spTree>
    <p:extLst>
      <p:ext uri="{BB962C8B-B14F-4D97-AF65-F5344CB8AC3E}">
        <p14:creationId xmlns:p14="http://schemas.microsoft.com/office/powerpoint/2010/main" val="1232855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9D9F2D-B3B2-446C-9553-C9FE60FC9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Як все починалось</a:t>
            </a:r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xmlns="" id="{136BBCF5-3F9C-4820-8D23-253F47B7DE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22" y="1885950"/>
            <a:ext cx="5811878" cy="4358028"/>
          </a:xfrm>
        </p:spPr>
      </p:pic>
      <p:pic>
        <p:nvPicPr>
          <p:cNvPr id="12" name="Місце для вмісту 11">
            <a:extLst>
              <a:ext uri="{FF2B5EF4-FFF2-40B4-BE49-F238E27FC236}">
                <a16:creationId xmlns:a16="http://schemas.microsoft.com/office/drawing/2014/main" xmlns="" id="{285A4B66-4D22-416E-9180-C8CECF10FE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885951"/>
            <a:ext cx="5811306" cy="4358480"/>
          </a:xfrm>
        </p:spPr>
      </p:pic>
    </p:spTree>
    <p:extLst>
      <p:ext uri="{BB962C8B-B14F-4D97-AF65-F5344CB8AC3E}">
        <p14:creationId xmlns:p14="http://schemas.microsoft.com/office/powerpoint/2010/main" val="476211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FE8A56-4D57-498A-BA38-EE06C365F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Підготовчі роботи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0FC19779-0CAC-46EC-AA66-A063EDF5AB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" y="2238375"/>
            <a:ext cx="5972185" cy="3505200"/>
          </a:xfrm>
        </p:spPr>
      </p:pic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xmlns="" id="{4B98282A-D668-40ED-AE8C-8C32C2576C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63" y="2238375"/>
            <a:ext cx="6012197" cy="3505200"/>
          </a:xfrm>
        </p:spPr>
      </p:pic>
    </p:spTree>
    <p:extLst>
      <p:ext uri="{BB962C8B-B14F-4D97-AF65-F5344CB8AC3E}">
        <p14:creationId xmlns:p14="http://schemas.microsoft.com/office/powerpoint/2010/main" val="3391587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172B7B-9E00-4902-97A5-CD95487A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Внесення органіки та монтаж поливу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B0EB2314-F922-4E3B-BF5B-46064DE1A3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55" y="2247900"/>
            <a:ext cx="5842000" cy="3286125"/>
          </a:xfrm>
        </p:spPr>
      </p:pic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xmlns="" id="{C5CDDF8A-340A-4460-AA80-9495928491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247900"/>
            <a:ext cx="5842000" cy="3286125"/>
          </a:xfrm>
        </p:spPr>
      </p:pic>
    </p:spTree>
    <p:extLst>
      <p:ext uri="{BB962C8B-B14F-4D97-AF65-F5344CB8AC3E}">
        <p14:creationId xmlns:p14="http://schemas.microsoft.com/office/powerpoint/2010/main" val="1023750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BC7D78-B06E-4EBC-AF8B-25639BE55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Посадковий матеріал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CDD9CD78-FAC9-4DFA-85D6-CEFB919951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" y="2105026"/>
            <a:ext cx="5964943" cy="3352298"/>
          </a:xfrm>
        </p:spPr>
      </p:pic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xmlns="" id="{7A8E626A-3A1F-4253-B2FD-00BB743427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89" y="2105026"/>
            <a:ext cx="6234045" cy="3352297"/>
          </a:xfrm>
        </p:spPr>
      </p:pic>
    </p:spTree>
    <p:extLst>
      <p:ext uri="{BB962C8B-B14F-4D97-AF65-F5344CB8AC3E}">
        <p14:creationId xmlns:p14="http://schemas.microsoft.com/office/powerpoint/2010/main" val="361132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A352ED-E642-460D-B1C3-65075A04D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Вигляд полів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06BDA6C1-79B5-4271-A828-8D2D7F5C2E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" y="2314575"/>
            <a:ext cx="6214534" cy="3495675"/>
          </a:xfrm>
        </p:spPr>
      </p:pic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xmlns="" id="{67AD6442-AE33-49EB-83D9-B376592DD5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5" y="2124589"/>
            <a:ext cx="5534026" cy="3685661"/>
          </a:xfrm>
        </p:spPr>
      </p:pic>
    </p:spTree>
    <p:extLst>
      <p:ext uri="{BB962C8B-B14F-4D97-AF65-F5344CB8AC3E}">
        <p14:creationId xmlns:p14="http://schemas.microsoft.com/office/powerpoint/2010/main" val="96617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6A465B-A543-4429-9E74-21D92C4C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Перший врожай </a:t>
            </a:r>
            <a:r>
              <a:rPr lang="en-US" dirty="0"/>
              <a:t>2020</a:t>
            </a: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AA5709D3-72D6-4F33-8EE6-BCE79D70FA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" y="2267599"/>
            <a:ext cx="6195989" cy="3742675"/>
          </a:xfrm>
        </p:spPr>
      </p:pic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xmlns="" id="{444C5733-9308-4612-B689-F941569E13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265" y="2267600"/>
            <a:ext cx="5592985" cy="3742674"/>
          </a:xfrm>
        </p:spPr>
      </p:pic>
    </p:spTree>
    <p:extLst>
      <p:ext uri="{BB962C8B-B14F-4D97-AF65-F5344CB8AC3E}">
        <p14:creationId xmlns:p14="http://schemas.microsoft.com/office/powerpoint/2010/main" val="1785496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A6A955-7FC8-4815-BC0F-23BE0F9E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Наші помічники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560EC120-093D-4B5D-8F24-037E595C7D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0" y="2209801"/>
            <a:ext cx="5963810" cy="3818876"/>
          </a:xfrm>
        </p:spPr>
      </p:pic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xmlns="" id="{4A956FD8-164D-45BC-BD36-06F5A02696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2202012"/>
            <a:ext cx="5785154" cy="3852912"/>
          </a:xfrm>
        </p:spPr>
      </p:pic>
    </p:spTree>
    <p:extLst>
      <p:ext uri="{BB962C8B-B14F-4D97-AF65-F5344CB8AC3E}">
        <p14:creationId xmlns:p14="http://schemas.microsoft.com/office/powerpoint/2010/main" val="11256744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40</Words>
  <Application>Microsoft Office PowerPoint</Application>
  <PresentationFormat>Широкоэкранный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ТОВ «Органічний Сад»</vt:lpstr>
      <vt:lpstr>Загальний вигляд ділянки та полів</vt:lpstr>
      <vt:lpstr>Як все починалось</vt:lpstr>
      <vt:lpstr>Підготовчі роботи</vt:lpstr>
      <vt:lpstr>Внесення органіки та монтаж поливу</vt:lpstr>
      <vt:lpstr>Посадковий матеріал</vt:lpstr>
      <vt:lpstr>Вигляд полів</vt:lpstr>
      <vt:lpstr>Перший врожай 2020</vt:lpstr>
      <vt:lpstr>Наші помічники</vt:lpstr>
      <vt:lpstr>Контактні дані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ТОВ «Органічний Сад»</dc:title>
  <dc:creator>garden</dc:creator>
  <cp:lastModifiedBy>Пользователь Windows</cp:lastModifiedBy>
  <cp:revision>14</cp:revision>
  <dcterms:created xsi:type="dcterms:W3CDTF">2020-07-21T19:01:45Z</dcterms:created>
  <dcterms:modified xsi:type="dcterms:W3CDTF">2020-07-23T11:41:31Z</dcterms:modified>
</cp:coreProperties>
</file>