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332" r:id="rId5"/>
    <p:sldId id="333" r:id="rId6"/>
    <p:sldId id="334" r:id="rId7"/>
    <p:sldId id="325" r:id="rId8"/>
    <p:sldId id="326" r:id="rId9"/>
    <p:sldId id="283" r:id="rId10"/>
    <p:sldId id="293" r:id="rId11"/>
    <p:sldId id="301" r:id="rId12"/>
    <p:sldId id="303" r:id="rId13"/>
    <p:sldId id="304" r:id="rId14"/>
    <p:sldId id="320" r:id="rId15"/>
    <p:sldId id="321" r:id="rId16"/>
    <p:sldId id="323" r:id="rId17"/>
    <p:sldId id="324" r:id="rId18"/>
    <p:sldId id="331" r:id="rId19"/>
    <p:sldId id="309" r:id="rId20"/>
    <p:sldId id="335" r:id="rId21"/>
    <p:sldId id="278" r:id="rId22"/>
    <p:sldId id="265" r:id="rId23"/>
  </p:sldIdLst>
  <p:sldSz cx="12192000" cy="6858000"/>
  <p:notesSz cx="6797675" cy="9928225"/>
  <p:embeddedFontLst>
    <p:embeddedFont>
      <p:font typeface="Century Gothic" pitchFamily="34" charset="0"/>
      <p:regular r:id="rId25"/>
      <p:bold r:id="rId26"/>
      <p:italic r:id="rId27"/>
      <p:boldItalic r:id="rId28"/>
    </p:embeddedFont>
    <p:embeddedFont>
      <p:font typeface="Calibri"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pos="3840">
          <p15:clr>
            <a:srgbClr val="A4A3A4"/>
          </p15:clr>
        </p15:guide>
        <p15:guide id="2" orient="horz" pos="2160">
          <p15:clr>
            <a:srgbClr val="A4A3A4"/>
          </p15:clr>
        </p15:guide>
      </p15:sldGuideLst>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7" roundtripDataSignature="AMtx7mh/t8CkE2Qu6c71WOQGeWNyXDkxv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stasiia Pivniuk"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AB282-1E41-4DEC-A01A-5A511824CF0A}" v="20" dt="2020-06-19T10:17:46.531"/>
    <p1510:client id="{7CEB5E0C-77B3-2FBB-E33E-AF76144E2D18}" v="14" dt="2020-06-23T15:32:57.004"/>
    <p1510:client id="{A1E5E4B5-EE5A-A91D-F8F5-BCB381C53F16}" v="1" dt="2020-06-19T09:51:43.935"/>
    <p1510:client id="{A560601C-CEE1-662E-EED5-9F82174D928E}" v="34" dt="2020-06-19T10:25:53.953"/>
    <p1510:client id="{EFEDE70B-C688-09B5-E1D8-9086072F3035}" v="2" dt="2020-06-23T06:32:19.529"/>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4" autoAdjust="0"/>
    <p:restoredTop sz="92038" autoAdjust="0"/>
  </p:normalViewPr>
  <p:slideViewPr>
    <p:cSldViewPr snapToGrid="0">
      <p:cViewPr varScale="1">
        <p:scale>
          <a:sx n="40" d="100"/>
          <a:sy n="40" d="100"/>
        </p:scale>
        <p:origin x="-73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68"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67" Type="http://customschemas.google.com/relationships/presentationmetadata" Target="metadata"/><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6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stasiia Pivniuk" userId="S::anastasiia.pivniuk@qftp.org::776a4e71-ce57-49e9-b700-6786b8feae85" providerId="AD" clId="Web-{EFEDE70B-C688-09B5-E1D8-9086072F3035}"/>
    <pc:docChg chg="modSld">
      <pc:chgData name="Anastasiia Pivniuk" userId="S::anastasiia.pivniuk@qftp.org::776a4e71-ce57-49e9-b700-6786b8feae85" providerId="AD" clId="Web-{EFEDE70B-C688-09B5-E1D8-9086072F3035}" dt="2020-06-23T06:32:19.529" v="1" actId="14100"/>
      <pc:docMkLst>
        <pc:docMk/>
      </pc:docMkLst>
      <pc:sldChg chg="modSp">
        <pc:chgData name="Anastasiia Pivniuk" userId="S::anastasiia.pivniuk@qftp.org::776a4e71-ce57-49e9-b700-6786b8feae85" providerId="AD" clId="Web-{EFEDE70B-C688-09B5-E1D8-9086072F3035}" dt="2020-06-23T06:32:19.529" v="1" actId="14100"/>
        <pc:sldMkLst>
          <pc:docMk/>
          <pc:sldMk cId="2188628" sldId="333"/>
        </pc:sldMkLst>
        <pc:picChg chg="mod">
          <ac:chgData name="Anastasiia Pivniuk" userId="S::anastasiia.pivniuk@qftp.org::776a4e71-ce57-49e9-b700-6786b8feae85" providerId="AD" clId="Web-{EFEDE70B-C688-09B5-E1D8-9086072F3035}" dt="2020-06-23T06:32:19.529" v="1" actId="14100"/>
          <ac:picMkLst>
            <pc:docMk/>
            <pc:sldMk cId="2188628" sldId="333"/>
            <ac:picMk id="11" creationId="{5D795716-0897-4193-A357-5A02D459F6B5}"/>
          </ac:picMkLst>
        </pc:picChg>
      </pc:sldChg>
      <pc:sldChg chg="modSp">
        <pc:chgData name="Anastasiia Pivniuk" userId="S::anastasiia.pivniuk@qftp.org::776a4e71-ce57-49e9-b700-6786b8feae85" providerId="AD" clId="Web-{EFEDE70B-C688-09B5-E1D8-9086072F3035}" dt="2020-06-23T06:31:21.763" v="0" actId="14100"/>
        <pc:sldMkLst>
          <pc:docMk/>
          <pc:sldMk cId="3136572933" sldId="334"/>
        </pc:sldMkLst>
        <pc:picChg chg="mod">
          <ac:chgData name="Anastasiia Pivniuk" userId="S::anastasiia.pivniuk@qftp.org::776a4e71-ce57-49e9-b700-6786b8feae85" providerId="AD" clId="Web-{EFEDE70B-C688-09B5-E1D8-9086072F3035}" dt="2020-06-23T06:31:21.763" v="0" actId="14100"/>
          <ac:picMkLst>
            <pc:docMk/>
            <pc:sldMk cId="3136572933" sldId="334"/>
            <ac:picMk id="13" creationId="{88C3F2DA-1AA1-4FFD-BE73-EB5F6F1F25E6}"/>
          </ac:picMkLst>
        </pc:picChg>
      </pc:sldChg>
    </pc:docChg>
  </pc:docChgLst>
  <pc:docChgLst>
    <pc:chgData name="Anastasiia Pivniuk" userId="S::anastasiia.pivniuk@qftp.org::776a4e71-ce57-49e9-b700-6786b8feae85" providerId="AD" clId="Web-{7CEB5E0C-77B3-2FBB-E33E-AF76144E2D18}"/>
    <pc:docChg chg="modSld">
      <pc:chgData name="Anastasiia Pivniuk" userId="S::anastasiia.pivniuk@qftp.org::776a4e71-ce57-49e9-b700-6786b8feae85" providerId="AD" clId="Web-{7CEB5E0C-77B3-2FBB-E33E-AF76144E2D18}" dt="2020-06-23T15:32:57.004" v="13" actId="1076"/>
      <pc:docMkLst>
        <pc:docMk/>
      </pc:docMkLst>
      <pc:sldChg chg="modSp">
        <pc:chgData name="Anastasiia Pivniuk" userId="S::anastasiia.pivniuk@qftp.org::776a4e71-ce57-49e9-b700-6786b8feae85" providerId="AD" clId="Web-{7CEB5E0C-77B3-2FBB-E33E-AF76144E2D18}" dt="2020-06-23T15:32:57.004" v="13" actId="1076"/>
        <pc:sldMkLst>
          <pc:docMk/>
          <pc:sldMk cId="0" sldId="278"/>
        </pc:sldMkLst>
        <pc:spChg chg="mod">
          <ac:chgData name="Anastasiia Pivniuk" userId="S::anastasiia.pivniuk@qftp.org::776a4e71-ce57-49e9-b700-6786b8feae85" providerId="AD" clId="Web-{7CEB5E0C-77B3-2FBB-E33E-AF76144E2D18}" dt="2020-06-23T15:32:57.004" v="13" actId="1076"/>
          <ac:spMkLst>
            <pc:docMk/>
            <pc:sldMk cId="0" sldId="278"/>
            <ac:spMk id="3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35077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263227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sda.gov/"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ms.usda.gov/nop"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xtension.or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organic.inf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1</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4835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b="0" i="0" u="none" strike="noStrike" cap="none">
                <a:solidFill>
                  <a:schemeClr val="dk1"/>
                </a:solidFill>
                <a:effectLst/>
                <a:latin typeface="Century Gothic"/>
                <a:ea typeface="Century Gothic"/>
                <a:cs typeface="Century Gothic"/>
                <a:sym typeface="Century Gothic"/>
              </a:rPr>
              <a:t>Many USDA agencies serve the growing organic sector. Whether you're already certified organic, considering transitioning all or part of your operation, or working with organic producers, we have resources for you. This portal</a:t>
            </a:r>
            <a:r>
              <a:rPr lang="uk-UA" sz="1200" b="0" i="0" u="none" strike="noStrike" cap="none">
                <a:solidFill>
                  <a:schemeClr val="dk1"/>
                </a:solidFill>
                <a:effectLst/>
                <a:latin typeface="Century Gothic"/>
                <a:ea typeface="Century Gothic"/>
                <a:cs typeface="Century Gothic"/>
                <a:sym typeface="Century Gothic"/>
              </a:rPr>
              <a:t> (</a:t>
            </a:r>
            <a:r>
              <a:rPr lang="en-GB">
                <a:hlinkClick r:id="rId3"/>
              </a:rPr>
              <a:t>https://www.usda.gov/</a:t>
            </a:r>
            <a:r>
              <a:rPr lang="uk-UA"/>
              <a:t>)</a:t>
            </a:r>
            <a:r>
              <a:rPr lang="en-US" sz="1200" b="0" i="0" u="none" strike="noStrike" cap="none">
                <a:solidFill>
                  <a:schemeClr val="dk1"/>
                </a:solidFill>
                <a:effectLst/>
                <a:latin typeface="Century Gothic"/>
                <a:ea typeface="Century Gothic"/>
                <a:cs typeface="Century Gothic"/>
                <a:sym typeface="Century Gothic"/>
              </a:rPr>
              <a:t> </a:t>
            </a:r>
            <a:r>
              <a:rPr lang="en-US" sz="1200" b="0" i="0" u="sng" strike="noStrike" cap="none">
                <a:solidFill>
                  <a:schemeClr val="dk1"/>
                </a:solidFill>
                <a:effectLst/>
                <a:latin typeface="Century Gothic"/>
                <a:ea typeface="Century Gothic"/>
                <a:cs typeface="Century Gothic"/>
                <a:sym typeface="Century Gothic"/>
              </a:rPr>
              <a:t>connects you with programs, services, and educational materials </a:t>
            </a:r>
            <a:r>
              <a:rPr lang="en-US" sz="1200" b="0" i="0" u="none" strike="noStrike" cap="none">
                <a:solidFill>
                  <a:schemeClr val="dk1"/>
                </a:solidFill>
                <a:effectLst/>
                <a:latin typeface="Century Gothic"/>
                <a:ea typeface="Century Gothic"/>
                <a:cs typeface="Century Gothic"/>
                <a:sym typeface="Century Gothic"/>
              </a:rPr>
              <a:t>that can help your organic farm or business.</a:t>
            </a:r>
            <a:endParaRPr lang="uk-UA" sz="1200" b="0" i="0" u="none" strike="noStrike" cap="none">
              <a:solidFill>
                <a:schemeClr val="dk1"/>
              </a:solidFill>
              <a:effectLst/>
              <a:latin typeface="Century Gothic"/>
              <a:ea typeface="Century Gothic"/>
              <a:cs typeface="Century Gothic"/>
              <a:sym typeface="Century Gothic"/>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a:solidFill>
                  <a:schemeClr val="dk1"/>
                </a:solidFill>
                <a:effectLst/>
                <a:latin typeface="Century Gothic"/>
                <a:ea typeface="Century Gothic"/>
                <a:cs typeface="Century Gothic"/>
                <a:sym typeface="Century Gothic"/>
              </a:rPr>
              <a:t>Organic Certification Cost Share Program </a:t>
            </a:r>
            <a:r>
              <a:rPr lang="en-US"/>
              <a:t>provides cost share assistance to producers and handlers of agricultural products who are obtaining or renewing their certification under the National Organic Program (NOP). Certified operations may receive up to 75 percent of their certification costs paid during the program year, not to exceed $750 per certification scope.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a:solidFill>
                  <a:schemeClr val="dk1"/>
                </a:solidFill>
                <a:effectLst/>
                <a:latin typeface="Century Gothic"/>
                <a:ea typeface="Century Gothic"/>
                <a:cs typeface="Century Gothic"/>
                <a:sym typeface="Century Gothic"/>
              </a:rPr>
              <a:t>Crop Insurance: </a:t>
            </a:r>
            <a:r>
              <a:rPr lang="en-US" sz="1200" b="0" i="0" u="none" strike="noStrike" cap="none">
                <a:solidFill>
                  <a:schemeClr val="dk1"/>
                </a:solidFill>
                <a:effectLst/>
                <a:latin typeface="Century Gothic"/>
                <a:ea typeface="Century Gothic"/>
                <a:cs typeface="Century Gothic"/>
                <a:sym typeface="Century Gothic"/>
              </a:rPr>
              <a:t>USDA’s Risk Management Agency (RMA) recognizes organic farming practices as good farming practices and continues to move forward in improving crop insurance coverage for organic producers and producers transitioning to organic production to make viable </a:t>
            </a:r>
            <a:r>
              <a:rPr lang="en-US" sz="1200" b="0" i="1" u="none" strike="noStrike" cap="none">
                <a:solidFill>
                  <a:schemeClr val="dk1"/>
                </a:solidFill>
                <a:effectLst/>
                <a:latin typeface="Century Gothic"/>
                <a:ea typeface="Century Gothic"/>
                <a:cs typeface="Century Gothic"/>
                <a:sym typeface="Century Gothic"/>
              </a:rPr>
              <a:t>(</a:t>
            </a:r>
            <a:r>
              <a:rPr lang="uk-UA" sz="1200" b="0" i="1" u="none" strike="noStrike" cap="none">
                <a:solidFill>
                  <a:schemeClr val="dk1"/>
                </a:solidFill>
                <a:effectLst/>
                <a:latin typeface="Century Gothic"/>
                <a:ea typeface="Century Gothic"/>
                <a:cs typeface="Century Gothic"/>
                <a:sym typeface="Century Gothic"/>
              </a:rPr>
              <a:t>-надійний)</a:t>
            </a:r>
            <a:r>
              <a:rPr lang="en-US" sz="1200" b="0" i="1" u="none" strike="noStrike" cap="none">
                <a:solidFill>
                  <a:schemeClr val="dk1"/>
                </a:solidFill>
                <a:effectLst/>
                <a:latin typeface="Century Gothic"/>
                <a:ea typeface="Century Gothic"/>
                <a:cs typeface="Century Gothic"/>
                <a:sym typeface="Century Gothic"/>
              </a:rPr>
              <a:t> </a:t>
            </a:r>
            <a:r>
              <a:rPr lang="en-US" sz="1200" b="0" i="0" u="none" strike="noStrike" cap="none">
                <a:solidFill>
                  <a:schemeClr val="dk1"/>
                </a:solidFill>
                <a:effectLst/>
                <a:latin typeface="Century Gothic"/>
                <a:ea typeface="Century Gothic"/>
                <a:cs typeface="Century Gothic"/>
                <a:sym typeface="Century Gothic"/>
              </a:rPr>
              <a:t>and effective risk management options available. </a:t>
            </a:r>
            <a:endParaRPr lang="uk-UA" sz="1200" b="0" i="0" u="none" strike="noStrike" cap="none">
              <a:solidFill>
                <a:schemeClr val="dk1"/>
              </a:solidFill>
              <a:effectLst/>
              <a:latin typeface="Century Gothic"/>
              <a:ea typeface="Century Gothic"/>
              <a:cs typeface="Century Gothic"/>
              <a:sym typeface="Century Gothic"/>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a:t>USDA Training Resources</a:t>
            </a:r>
            <a:r>
              <a:rPr lang="uk-UA" b="1"/>
              <a:t>: </a:t>
            </a:r>
            <a:r>
              <a:rPr lang="en-US"/>
              <a:t>USDA aims to make organic certification accessible, attainable, and affordable for all. The Agricultural Marketing Service's </a:t>
            </a:r>
            <a:r>
              <a:rPr lang="en-US" u="sng">
                <a:hlinkClick r:id="rId4"/>
              </a:rPr>
              <a:t>National Organic Program</a:t>
            </a:r>
            <a:r>
              <a:rPr lang="en-US"/>
              <a:t> has tools to help transitioning producers get certified, and to help organic producers comply with USDA organic requirements.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a:solidFill>
                  <a:schemeClr val="dk1"/>
                </a:solidFill>
                <a:effectLst/>
                <a:latin typeface="Century Gothic"/>
                <a:ea typeface="Century Gothic"/>
                <a:cs typeface="Century Gothic"/>
                <a:sym typeface="Century Gothic"/>
              </a:rPr>
              <a:t> </a:t>
            </a:r>
            <a:endParaRPr lang="uk-UA"/>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endParaRPr lang="uk-UA" sz="1200" b="0" i="0" u="none" strike="noStrike" cap="none">
              <a:solidFill>
                <a:schemeClr val="dk1"/>
              </a:solidFill>
              <a:effectLst/>
              <a:latin typeface="Century Gothic"/>
              <a:ea typeface="Century Gothic"/>
              <a:cs typeface="Century Gothic"/>
              <a:sym typeface="Century Gothic"/>
            </a:endParaRPr>
          </a:p>
          <a:p>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12</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749755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err="1"/>
              <a:t>eOrganic</a:t>
            </a:r>
            <a:r>
              <a:rPr lang="en-US"/>
              <a:t> is the organic agriculture community of practice with </a:t>
            </a:r>
            <a:r>
              <a:rPr lang="en-US" err="1"/>
              <a:t>eXtension</a:t>
            </a:r>
            <a:r>
              <a:rPr lang="en-US"/>
              <a:t>. </a:t>
            </a:r>
            <a:r>
              <a:rPr lang="en-GB"/>
              <a:t>M</a:t>
            </a:r>
            <a:r>
              <a:rPr lang="en-US" err="1"/>
              <a:t>ission</a:t>
            </a:r>
            <a:r>
              <a:rPr lang="en-US"/>
              <a:t> is to foster a research and outreach </a:t>
            </a:r>
            <a:r>
              <a:rPr lang="en-US" i="1"/>
              <a:t>(</a:t>
            </a:r>
            <a:r>
              <a:rPr lang="uk-UA" i="1"/>
              <a:t>-ті, хто розповсюджують інформацію)</a:t>
            </a:r>
            <a:r>
              <a:rPr lang="en-US"/>
              <a:t> community, engage farmers and ag professionals through </a:t>
            </a:r>
            <a:r>
              <a:rPr lang="en-US" u="sng"/>
              <a:t>trainings and publications, and support research and outreach projects</a:t>
            </a:r>
            <a:r>
              <a:rPr lang="en-US"/>
              <a:t>.</a:t>
            </a:r>
            <a:endParaRPr lang="uk-UA"/>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err="1">
                <a:solidFill>
                  <a:schemeClr val="dk1"/>
                </a:solidFill>
                <a:effectLst/>
                <a:latin typeface="Century Gothic"/>
                <a:ea typeface="Century Gothic"/>
                <a:cs typeface="Century Gothic"/>
                <a:sym typeface="Century Gothic"/>
              </a:rPr>
              <a:t>eOrganic</a:t>
            </a:r>
            <a:r>
              <a:rPr lang="en-US" sz="1200" b="0" i="0" u="none" strike="noStrike" cap="none">
                <a:solidFill>
                  <a:schemeClr val="dk1"/>
                </a:solidFill>
                <a:effectLst/>
                <a:latin typeface="Century Gothic"/>
                <a:ea typeface="Century Gothic"/>
                <a:cs typeface="Century Gothic"/>
                <a:sym typeface="Century Gothic"/>
              </a:rPr>
              <a:t> is the Organic Agriculture Community of Practice (CoP) for </a:t>
            </a:r>
            <a:r>
              <a:rPr lang="en-US" sz="1200" b="0" i="0" u="none" strike="noStrike" cap="none">
                <a:solidFill>
                  <a:schemeClr val="dk1"/>
                </a:solidFill>
                <a:effectLst/>
                <a:latin typeface="Century Gothic"/>
                <a:ea typeface="Century Gothic"/>
                <a:cs typeface="Century Gothic"/>
                <a:sym typeface="Century Gothic"/>
                <a:hlinkClick r:id="rId3" tooltip="http://www.eXtension.org"/>
              </a:rPr>
              <a:t>eXtension.org</a:t>
            </a:r>
            <a:r>
              <a:rPr lang="en-US" sz="1200" b="0" i="0" u="none" strike="noStrike" cap="none">
                <a:solidFill>
                  <a:schemeClr val="dk1"/>
                </a:solidFill>
                <a:effectLst/>
                <a:latin typeface="Century Gothic"/>
                <a:ea typeface="Century Gothic"/>
                <a:cs typeface="Century Gothic"/>
                <a:sym typeface="Century Gothic"/>
              </a:rPr>
              <a:t>. Our community was started in 2007 by a group of researchers, Extension agents and farmers and was initially funded by a CSREES OREI grant in 2009. </a:t>
            </a:r>
            <a:r>
              <a:rPr lang="en-US" sz="1200" b="0" i="0" u="sng" strike="noStrike" cap="none">
                <a:solidFill>
                  <a:schemeClr val="dk1"/>
                </a:solidFill>
                <a:effectLst/>
                <a:latin typeface="Century Gothic"/>
                <a:ea typeface="Century Gothic"/>
                <a:cs typeface="Century Gothic"/>
                <a:sym typeface="Century Gothic"/>
              </a:rPr>
              <a:t>We are dedicated to the publication of reliable information about certified organic farming in a variety of media formats here on our public website</a:t>
            </a:r>
            <a:r>
              <a:rPr lang="en-US" sz="1200" b="0" i="0" u="none" strike="noStrike" cap="none">
                <a:solidFill>
                  <a:schemeClr val="dk1"/>
                </a:solidFill>
                <a:effectLst/>
                <a:latin typeface="Century Gothic"/>
                <a:ea typeface="Century Gothic"/>
                <a:cs typeface="Century Gothic"/>
                <a:sym typeface="Century Gothic"/>
              </a:rPr>
              <a:t>. In addition, </a:t>
            </a:r>
            <a:r>
              <a:rPr lang="en-US" sz="1200" b="0" i="0" u="none" strike="noStrike" cap="none" err="1">
                <a:solidFill>
                  <a:schemeClr val="dk1"/>
                </a:solidFill>
                <a:effectLst/>
                <a:latin typeface="Century Gothic"/>
                <a:ea typeface="Century Gothic"/>
                <a:cs typeface="Century Gothic"/>
                <a:sym typeface="Century Gothic"/>
              </a:rPr>
              <a:t>eOrganic's</a:t>
            </a:r>
            <a:r>
              <a:rPr lang="en-US" sz="1200" b="0" i="0" u="none" strike="noStrike" cap="none">
                <a:solidFill>
                  <a:schemeClr val="dk1"/>
                </a:solidFill>
                <a:effectLst/>
                <a:latin typeface="Century Gothic"/>
                <a:ea typeface="Century Gothic"/>
                <a:cs typeface="Century Gothic"/>
                <a:sym typeface="Century Gothic"/>
              </a:rPr>
              <a:t> virtual community and online collaborative workspace at </a:t>
            </a:r>
            <a:r>
              <a:rPr lang="en-US" sz="1200" b="0" i="0" u="none" strike="noStrike" cap="none">
                <a:solidFill>
                  <a:schemeClr val="dk1"/>
                </a:solidFill>
                <a:effectLst/>
                <a:latin typeface="Century Gothic"/>
                <a:ea typeface="Century Gothic"/>
                <a:cs typeface="Century Gothic"/>
                <a:sym typeface="Century Gothic"/>
                <a:hlinkClick r:id="rId4"/>
              </a:rPr>
              <a:t>http://eorganic.info</a:t>
            </a:r>
            <a:r>
              <a:rPr lang="en-US" sz="1200" b="0" i="0" u="none" strike="noStrike" cap="none">
                <a:solidFill>
                  <a:schemeClr val="dk1"/>
                </a:solidFill>
                <a:effectLst/>
                <a:latin typeface="Century Gothic"/>
                <a:ea typeface="Century Gothic"/>
                <a:cs typeface="Century Gothic"/>
                <a:sym typeface="Century Gothic"/>
              </a:rPr>
              <a:t>, supports university researchers, extension educators, farmers, certifiers, and agricultural professionals from across the U.S. as they network, communicate, collaborate, learn, and work together on organic agriculture projects.</a:t>
            </a:r>
            <a:endParaRPr lang="en-US"/>
          </a:p>
          <a:p>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13</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90889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The American first lady </a:t>
            </a:r>
            <a:r>
              <a:rPr lang="en-GB" sz="1200" b="1" i="0" u="none" strike="noStrike" cap="none">
                <a:solidFill>
                  <a:schemeClr val="dk1"/>
                </a:solidFill>
                <a:effectLst/>
                <a:latin typeface="Century Gothic"/>
                <a:ea typeface="Century Gothic"/>
                <a:cs typeface="Century Gothic"/>
                <a:sym typeface="Century Gothic"/>
              </a:rPr>
              <a:t>Michelle Obama</a:t>
            </a:r>
            <a:r>
              <a:rPr lang="en-US"/>
              <a:t>, with her organic garden at the White House and several campaigns against obesity, junk food and in </a:t>
            </a:r>
            <a:r>
              <a:rPr lang="en-US" err="1"/>
              <a:t>favour</a:t>
            </a:r>
            <a:r>
              <a:rPr lang="en-US"/>
              <a:t> of organic food, succeeded in changing the Americans’ food habits.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a:solidFill>
                  <a:schemeClr val="dk1"/>
                </a:solidFill>
                <a:effectLst/>
                <a:latin typeface="Century Gothic"/>
                <a:ea typeface="Century Gothic"/>
                <a:cs typeface="Century Gothic"/>
                <a:sym typeface="Century Gothic"/>
              </a:rPr>
              <a:t>In April 2009, First Lady Michelle Obama planted a kitchen garden on the White House’s South Lawn.  As fresh vegetables, fruit, and herbs sprouted from the ground, this White House Kitchen Garden inspired a new conversation all across the country about the food we feed our families and the impact it has on the health and well-being of our children.   </a:t>
            </a:r>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14</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4451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b="1" i="0" u="none" strike="noStrike" cap="none">
                <a:solidFill>
                  <a:schemeClr val="dk1"/>
                </a:solidFill>
                <a:effectLst/>
                <a:latin typeface="Century Gothic"/>
                <a:ea typeface="Century Gothic"/>
                <a:cs typeface="Century Gothic"/>
                <a:sym typeface="Century Gothic"/>
              </a:rPr>
              <a:t>Sting</a:t>
            </a:r>
            <a:r>
              <a:rPr lang="en-US" sz="1200" b="0" i="0" u="none" strike="noStrike" cap="none">
                <a:solidFill>
                  <a:schemeClr val="dk1"/>
                </a:solidFill>
                <a:effectLst/>
                <a:latin typeface="Century Gothic"/>
                <a:ea typeface="Century Gothic"/>
                <a:cs typeface="Century Gothic"/>
                <a:sym typeface="Century Gothic"/>
              </a:rPr>
              <a:t> Wanting to feed his family locally-growth healthy food, he bought a 900 acre Tuscan vineyard.  He produces organic olive oil as well as his own wine.</a:t>
            </a:r>
          </a:p>
          <a:p>
            <a:r>
              <a:rPr lang="en-GB" sz="1200" b="1" i="0" u="none" strike="noStrike" cap="none">
                <a:solidFill>
                  <a:schemeClr val="dk1"/>
                </a:solidFill>
                <a:effectLst/>
                <a:latin typeface="Century Gothic"/>
                <a:ea typeface="Century Gothic"/>
                <a:cs typeface="Century Gothic"/>
                <a:sym typeface="Century Gothic"/>
              </a:rPr>
              <a:t>Oprah Winfrey</a:t>
            </a:r>
            <a:r>
              <a:rPr lang="en-US" sz="1200" b="0" i="0" u="none" strike="noStrike" cap="none">
                <a:solidFill>
                  <a:schemeClr val="dk1"/>
                </a:solidFill>
                <a:effectLst/>
                <a:latin typeface="Century Gothic"/>
                <a:ea typeface="Century Gothic"/>
                <a:cs typeface="Century Gothic"/>
                <a:sym typeface="Century Gothic"/>
              </a:rPr>
              <a:t>  found time to convert 16 acres of her estate in Maui into a fully functional organic garden. She produces more than a hundred species of fresh herbs, vegetables, and fruits to feed the small island in Hawaii and shares shots of produce from her garden on Instagram.   </a:t>
            </a:r>
          </a:p>
          <a:p>
            <a:r>
              <a:rPr lang="en-US" sz="1200" b="0" i="0" u="none" strike="noStrike" cap="none">
                <a:solidFill>
                  <a:schemeClr val="dk1"/>
                </a:solidFill>
                <a:effectLst/>
                <a:latin typeface="Century Gothic"/>
                <a:ea typeface="Century Gothic"/>
                <a:cs typeface="Century Gothic"/>
                <a:sym typeface="Century Gothic"/>
              </a:rPr>
              <a:t>In the past 50 years, </a:t>
            </a:r>
            <a:r>
              <a:rPr lang="en-US" sz="1200" b="1" i="0" u="none" strike="noStrike" cap="none">
                <a:solidFill>
                  <a:schemeClr val="dk1"/>
                </a:solidFill>
                <a:effectLst/>
                <a:latin typeface="Century Gothic"/>
                <a:ea typeface="Century Gothic"/>
                <a:cs typeface="Century Gothic"/>
                <a:sym typeface="Century Gothic"/>
              </a:rPr>
              <a:t>His Royal Highness Prince Charles </a:t>
            </a:r>
            <a:r>
              <a:rPr lang="en-US" sz="1200" b="0" i="0" u="none" strike="noStrike" cap="none">
                <a:solidFill>
                  <a:schemeClr val="dk1"/>
                </a:solidFill>
                <a:effectLst/>
                <a:latin typeface="Century Gothic"/>
                <a:ea typeface="Century Gothic"/>
                <a:cs typeface="Century Gothic"/>
                <a:sym typeface="Century Gothic"/>
              </a:rPr>
              <a:t>has become one of the strongest advocates of an organic lifestyle. In 1980, he bought Highgrove House and managed to transform barren grounds into acres of beauty. He has 37 acres of organic gardens which he has subdivided uniquely into special Thyme walk packed with fragrant herbs, themed gardens, and 4-acre wildflower meadow.</a:t>
            </a:r>
          </a:p>
          <a:p>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15</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25586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16</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4632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17</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69641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3:notes"/>
          <p:cNvSpPr txBox="1">
            <a:spLocks noGrp="1"/>
          </p:cNvSpPr>
          <p:nvPr>
            <p:ph type="body" idx="1"/>
          </p:nvPr>
        </p:nvSpPr>
        <p:spPr>
          <a:xfrm>
            <a:off x="679768" y="4777958"/>
            <a:ext cx="5438140" cy="335077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2723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0:notes"/>
          <p:cNvSpPr txBox="1">
            <a:spLocks noGrp="1"/>
          </p:cNvSpPr>
          <p:nvPr>
            <p:ph type="body" idx="1"/>
          </p:nvPr>
        </p:nvSpPr>
        <p:spPr>
          <a:xfrm>
            <a:off x="679768" y="4777958"/>
            <a:ext cx="5438140" cy="33507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19</a:t>
            </a:fld>
            <a:endParaRPr/>
          </a:p>
        </p:txBody>
      </p:sp>
    </p:spTree>
    <p:extLst>
      <p:ext uri="{BB962C8B-B14F-4D97-AF65-F5344CB8AC3E}">
        <p14:creationId xmlns:p14="http://schemas.microsoft.com/office/powerpoint/2010/main" val="271169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nl-NL" altLang="nl-NL">
              <a:solidFill>
                <a:srgbClr val="72C23C"/>
              </a:solidFill>
            </a:endParaRPr>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2</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2461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nl-NL" altLang="nl-NL">
              <a:solidFill>
                <a:srgbClr val="72C23C"/>
              </a:solidFill>
            </a:endParaRPr>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3</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2106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4</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2001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nl-NL" altLang="nl-NL" sz="1000">
                <a:solidFill>
                  <a:schemeClr val="accent1"/>
                </a:solidFill>
              </a:rPr>
              <a:t>Scheme for guaranteeing agricultural credits</a:t>
            </a:r>
          </a:p>
          <a:p>
            <a:r>
              <a:rPr lang="nl-NL" altLang="nl-NL" sz="1000">
                <a:solidFill>
                  <a:schemeClr val="accent1"/>
                </a:solidFill>
              </a:rPr>
              <a:t>Common Agricultural Policy: organic= greening by definition</a:t>
            </a:r>
          </a:p>
          <a:p>
            <a:r>
              <a:rPr lang="nl-NL" altLang="nl-NL" sz="1000">
                <a:solidFill>
                  <a:schemeClr val="accent1"/>
                </a:solidFill>
              </a:rPr>
              <a:t>Support sector organisation Bionext: yearly 130.000 euro avalibale for projects on education &amp; dissemination of know how</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000" b="1"/>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000" b="1" err="1"/>
              <a:t>Bionext</a:t>
            </a:r>
            <a:r>
              <a:rPr lang="en-GB" sz="1000"/>
              <a:t> - </a:t>
            </a:r>
            <a:r>
              <a:rPr lang="ru-RU" sz="1000" err="1"/>
              <a:t>це</a:t>
            </a:r>
            <a:r>
              <a:rPr lang="ru-RU" sz="1000"/>
              <a:t> </a:t>
            </a:r>
            <a:r>
              <a:rPr lang="ru-RU" sz="1000" err="1"/>
              <a:t>ланцюгова</a:t>
            </a:r>
            <a:r>
              <a:rPr lang="ru-RU" sz="1000"/>
              <a:t> </a:t>
            </a:r>
            <a:r>
              <a:rPr lang="ru-RU" sz="1000" err="1"/>
              <a:t>організація</a:t>
            </a:r>
            <a:r>
              <a:rPr lang="ru-RU" sz="1000"/>
              <a:t> </a:t>
            </a:r>
            <a:r>
              <a:rPr lang="ru-RU" sz="1000" err="1"/>
              <a:t>органічного</a:t>
            </a:r>
            <a:r>
              <a:rPr lang="ru-RU" sz="1000"/>
              <a:t> </a:t>
            </a:r>
            <a:r>
              <a:rPr lang="ru-RU" sz="1000" err="1"/>
              <a:t>сільського</a:t>
            </a:r>
            <a:r>
              <a:rPr lang="ru-RU" sz="1000"/>
              <a:t> </a:t>
            </a:r>
            <a:r>
              <a:rPr lang="ru-RU" sz="1000" err="1"/>
              <a:t>господарства</a:t>
            </a:r>
            <a:r>
              <a:rPr lang="ru-RU" sz="1000"/>
              <a:t> та </a:t>
            </a:r>
            <a:r>
              <a:rPr lang="ru-RU" sz="1000" err="1"/>
              <a:t>продовольства</a:t>
            </a:r>
            <a:r>
              <a:rPr lang="ru-RU" sz="1000"/>
              <a:t>: ми </a:t>
            </a:r>
            <a:r>
              <a:rPr lang="ru-RU" sz="1000" err="1"/>
              <a:t>з'єднуємо</a:t>
            </a:r>
            <a:r>
              <a:rPr lang="ru-RU" sz="1000"/>
              <a:t> </a:t>
            </a:r>
            <a:r>
              <a:rPr lang="ru-RU" sz="1000" err="1"/>
              <a:t>ланцюг</a:t>
            </a:r>
            <a:r>
              <a:rPr lang="ru-RU" sz="1000"/>
              <a:t> </a:t>
            </a:r>
            <a:r>
              <a:rPr lang="ru-RU" sz="1000" err="1"/>
              <a:t>від</a:t>
            </a:r>
            <a:r>
              <a:rPr lang="ru-RU" sz="1000"/>
              <a:t> фермера до </a:t>
            </a:r>
            <a:r>
              <a:rPr lang="ru-RU" sz="1000" err="1"/>
              <a:t>споживача</a:t>
            </a:r>
            <a:r>
              <a:rPr lang="ru-RU" sz="1000"/>
              <a:t>. </a:t>
            </a:r>
            <a:r>
              <a:rPr lang="ru-RU" sz="1000" err="1"/>
              <a:t>Від</a:t>
            </a:r>
            <a:r>
              <a:rPr lang="ru-RU" sz="1000"/>
              <a:t> </a:t>
            </a:r>
            <a:r>
              <a:rPr lang="ru-RU" sz="1000" err="1"/>
              <a:t>Всесвітнього</a:t>
            </a:r>
            <a:r>
              <a:rPr lang="ru-RU" sz="1000"/>
              <a:t> </a:t>
            </a:r>
            <a:r>
              <a:rPr lang="ru-RU" sz="1000" err="1"/>
              <a:t>продовольчого</a:t>
            </a:r>
            <a:r>
              <a:rPr lang="ru-RU" sz="1000"/>
              <a:t> центру в Еде ми </a:t>
            </a:r>
            <a:r>
              <a:rPr lang="ru-RU" sz="1000" err="1"/>
              <a:t>надаємо</a:t>
            </a:r>
            <a:r>
              <a:rPr lang="ru-RU" sz="1000"/>
              <a:t> </a:t>
            </a:r>
            <a:r>
              <a:rPr lang="ru-RU" sz="1000" err="1"/>
              <a:t>групу</a:t>
            </a:r>
            <a:r>
              <a:rPr lang="ru-RU" sz="1000"/>
              <a:t> </a:t>
            </a:r>
            <a:r>
              <a:rPr lang="ru-RU" sz="1000" err="1"/>
              <a:t>захоплених</a:t>
            </a:r>
            <a:r>
              <a:rPr lang="ru-RU" sz="1000"/>
              <a:t> </a:t>
            </a:r>
            <a:r>
              <a:rPr lang="ru-RU" sz="1000" err="1"/>
              <a:t>співробітників</a:t>
            </a:r>
            <a:r>
              <a:rPr lang="ru-RU" sz="1000"/>
              <a:t> для </a:t>
            </a:r>
            <a:r>
              <a:rPr lang="ru-RU" sz="1000" err="1"/>
              <a:t>просування</a:t>
            </a:r>
            <a:r>
              <a:rPr lang="ru-RU" sz="1000"/>
              <a:t> </a:t>
            </a:r>
            <a:r>
              <a:rPr lang="ru-RU" sz="1000" err="1"/>
              <a:t>органічних</a:t>
            </a:r>
            <a:r>
              <a:rPr lang="ru-RU" sz="1000"/>
              <a:t> </a:t>
            </a:r>
            <a:r>
              <a:rPr lang="ru-RU" sz="1000" err="1"/>
              <a:t>інтересів</a:t>
            </a:r>
            <a:r>
              <a:rPr lang="ru-RU" sz="1000"/>
              <a:t> у сферах </a:t>
            </a:r>
            <a:r>
              <a:rPr lang="ru-RU" sz="1000" err="1"/>
              <a:t>законодавства</a:t>
            </a:r>
            <a:r>
              <a:rPr lang="ru-RU" sz="1000"/>
              <a:t>, </a:t>
            </a:r>
            <a:r>
              <a:rPr lang="ru-RU" sz="1000" err="1"/>
              <a:t>досліджень</a:t>
            </a:r>
            <a:r>
              <a:rPr lang="ru-RU" sz="1000"/>
              <a:t>, </a:t>
            </a:r>
            <a:r>
              <a:rPr lang="ru-RU" sz="1000" err="1"/>
              <a:t>публічності</a:t>
            </a:r>
            <a:r>
              <a:rPr lang="ru-RU" sz="1000"/>
              <a:t> та </a:t>
            </a:r>
            <a:r>
              <a:rPr lang="ru-RU" sz="1000" err="1"/>
              <a:t>розвитку</a:t>
            </a:r>
            <a:r>
              <a:rPr lang="ru-RU" sz="1000"/>
              <a:t> ринку. </a:t>
            </a:r>
            <a:r>
              <a:rPr lang="ru-RU" sz="1000" err="1"/>
              <a:t>Bionext</a:t>
            </a:r>
            <a:r>
              <a:rPr lang="ru-RU" sz="1000"/>
              <a:t> стремится к более экологичному сельскому хозяйству и питанию в Нидерландах. Мы делаем это посредством мероприятий, кампаний, (между)национальных знаний и научно-исследовательских проектов и выставок. Таким образом, </a:t>
            </a:r>
            <a:r>
              <a:rPr lang="ru-RU" sz="1000" err="1"/>
              <a:t>Bionext</a:t>
            </a:r>
            <a:r>
              <a:rPr lang="ru-RU" sz="1000"/>
              <a:t> соединяет каждое звено органической цепи от фермы до вилки.</a:t>
            </a:r>
          </a:p>
          <a:p>
            <a:endParaRPr lang="uk-UA" sz="1000"/>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5</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576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6</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6211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7</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62625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b="0" i="0" u="none" strike="noStrike" cap="none" err="1">
                <a:solidFill>
                  <a:schemeClr val="dk1"/>
                </a:solidFill>
                <a:effectLst/>
                <a:latin typeface="Century Gothic"/>
                <a:ea typeface="Century Gothic"/>
                <a:cs typeface="Century Gothic"/>
                <a:sym typeface="Century Gothic"/>
              </a:rPr>
              <a:t>This</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targeted</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application</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intake</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features</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two</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funding</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streams</a:t>
            </a:r>
            <a:r>
              <a:rPr lang="uk-UA" sz="1200" b="0" i="0" u="none" strike="noStrike" cap="none">
                <a:solidFill>
                  <a:schemeClr val="dk1"/>
                </a:solidFill>
                <a:effectLst/>
                <a:latin typeface="Century Gothic"/>
                <a:ea typeface="Century Gothic"/>
                <a:cs typeface="Century Gothic"/>
                <a:sym typeface="Century Gothic"/>
              </a:rPr>
              <a:t>:</a:t>
            </a:r>
          </a:p>
          <a:p>
            <a:pPr lvl="0"/>
            <a:r>
              <a:rPr lang="uk-UA" sz="1200" b="1" i="0" u="none" strike="noStrike" cap="none" err="1">
                <a:solidFill>
                  <a:schemeClr val="dk1"/>
                </a:solidFill>
                <a:effectLst/>
                <a:latin typeface="Century Gothic"/>
                <a:ea typeface="Century Gothic"/>
                <a:cs typeface="Century Gothic"/>
                <a:sym typeface="Century Gothic"/>
              </a:rPr>
              <a:t>Bring</a:t>
            </a:r>
            <a:r>
              <a:rPr lang="uk-UA" sz="1200" b="1" i="0" u="none" strike="noStrike" cap="none">
                <a:solidFill>
                  <a:schemeClr val="dk1"/>
                </a:solidFill>
                <a:effectLst/>
                <a:latin typeface="Century Gothic"/>
                <a:ea typeface="Century Gothic"/>
                <a:cs typeface="Century Gothic"/>
                <a:sym typeface="Century Gothic"/>
              </a:rPr>
              <a:t> </a:t>
            </a:r>
            <a:r>
              <a:rPr lang="uk-UA" sz="1200" b="1" i="0" u="none" strike="noStrike" cap="none" err="1">
                <a:solidFill>
                  <a:schemeClr val="dk1"/>
                </a:solidFill>
                <a:effectLst/>
                <a:latin typeface="Century Gothic"/>
                <a:ea typeface="Century Gothic"/>
                <a:cs typeface="Century Gothic"/>
                <a:sym typeface="Century Gothic"/>
              </a:rPr>
              <a:t>Your</a:t>
            </a:r>
            <a:r>
              <a:rPr lang="uk-UA" sz="1200" b="1" i="0" u="none" strike="noStrike" cap="none">
                <a:solidFill>
                  <a:schemeClr val="dk1"/>
                </a:solidFill>
                <a:effectLst/>
                <a:latin typeface="Century Gothic"/>
                <a:ea typeface="Century Gothic"/>
                <a:cs typeface="Century Gothic"/>
                <a:sym typeface="Century Gothic"/>
              </a:rPr>
              <a:t> Business </a:t>
            </a:r>
            <a:r>
              <a:rPr lang="uk-UA" sz="1200" b="1" i="0" u="none" strike="noStrike" cap="none" err="1">
                <a:solidFill>
                  <a:schemeClr val="dk1"/>
                </a:solidFill>
                <a:effectLst/>
                <a:latin typeface="Century Gothic"/>
                <a:ea typeface="Century Gothic"/>
                <a:cs typeface="Century Gothic"/>
                <a:sym typeface="Century Gothic"/>
              </a:rPr>
              <a:t>Online</a:t>
            </a:r>
            <a:r>
              <a:rPr lang="uk-UA" sz="1200" b="1"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Provides</a:t>
            </a:r>
            <a:r>
              <a:rPr lang="uk-UA" sz="1200" b="0" i="0" u="none" strike="noStrike" cap="none">
                <a:solidFill>
                  <a:schemeClr val="dk1"/>
                </a:solidFill>
                <a:effectLst/>
                <a:latin typeface="Century Gothic"/>
                <a:ea typeface="Century Gothic"/>
                <a:cs typeface="Century Gothic"/>
                <a:sym typeface="Century Gothic"/>
              </a:rPr>
              <a:t> a </a:t>
            </a:r>
            <a:r>
              <a:rPr lang="uk-UA" sz="1200" b="0" i="0" u="none" strike="noStrike" cap="none" err="1">
                <a:solidFill>
                  <a:schemeClr val="dk1"/>
                </a:solidFill>
                <a:effectLst/>
                <a:latin typeface="Century Gothic"/>
                <a:ea typeface="Century Gothic"/>
                <a:cs typeface="Century Gothic"/>
                <a:sym typeface="Century Gothic"/>
              </a:rPr>
              <a:t>grant</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of</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up</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to</a:t>
            </a:r>
            <a:r>
              <a:rPr lang="uk-UA" sz="1200" b="0" i="0" u="none" strike="noStrike" cap="none">
                <a:solidFill>
                  <a:schemeClr val="dk1"/>
                </a:solidFill>
                <a:effectLst/>
                <a:latin typeface="Century Gothic"/>
                <a:ea typeface="Century Gothic"/>
                <a:cs typeface="Century Gothic"/>
                <a:sym typeface="Century Gothic"/>
              </a:rPr>
              <a:t> $5,000 </a:t>
            </a:r>
            <a:r>
              <a:rPr lang="uk-UA" sz="1200" b="0" i="0" u="none" strike="noStrike" cap="none" err="1">
                <a:solidFill>
                  <a:schemeClr val="dk1"/>
                </a:solidFill>
                <a:effectLst/>
                <a:latin typeface="Century Gothic"/>
                <a:ea typeface="Century Gothic"/>
                <a:cs typeface="Century Gothic"/>
                <a:sym typeface="Century Gothic"/>
              </a:rPr>
              <a:t>to</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eligible</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organizations</a:t>
            </a:r>
            <a:r>
              <a:rPr lang="uk-UA" sz="1200" b="0" i="0" u="none" strike="noStrike" cap="none">
                <a:solidFill>
                  <a:schemeClr val="dk1"/>
                </a:solidFill>
                <a:effectLst/>
                <a:latin typeface="Century Gothic"/>
                <a:ea typeface="Century Gothic"/>
                <a:cs typeface="Century Gothic"/>
                <a:sym typeface="Century Gothic"/>
              </a:rPr>
              <a:t>/</a:t>
            </a:r>
            <a:r>
              <a:rPr lang="uk-UA" sz="1200" b="0" i="0" u="none" strike="noStrike" cap="none" err="1">
                <a:solidFill>
                  <a:schemeClr val="dk1"/>
                </a:solidFill>
                <a:effectLst/>
                <a:latin typeface="Century Gothic"/>
                <a:ea typeface="Century Gothic"/>
                <a:cs typeface="Century Gothic"/>
                <a:sym typeface="Century Gothic"/>
              </a:rPr>
              <a:t>businesses</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to</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help</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establish</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an</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online</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presence</a:t>
            </a:r>
            <a:r>
              <a:rPr lang="uk-UA" sz="1200" b="0" i="0" u="none" strike="noStrike" cap="none">
                <a:solidFill>
                  <a:schemeClr val="dk1"/>
                </a:solidFill>
                <a:effectLst/>
                <a:latin typeface="Century Gothic"/>
                <a:ea typeface="Century Gothic"/>
                <a:cs typeface="Century Gothic"/>
                <a:sym typeface="Century Gothic"/>
              </a:rPr>
              <a:t>.</a:t>
            </a:r>
          </a:p>
          <a:p>
            <a:pPr lvl="0"/>
            <a:r>
              <a:rPr lang="uk-UA" sz="1200" b="1" i="0" u="none" strike="noStrike" cap="none" err="1">
                <a:solidFill>
                  <a:schemeClr val="dk1"/>
                </a:solidFill>
                <a:effectLst/>
                <a:latin typeface="Century Gothic"/>
                <a:ea typeface="Century Gothic"/>
                <a:cs typeface="Century Gothic"/>
                <a:sym typeface="Century Gothic"/>
              </a:rPr>
              <a:t>Develop</a:t>
            </a:r>
            <a:r>
              <a:rPr lang="uk-UA" sz="1200" b="1" i="0" u="none" strike="noStrike" cap="none">
                <a:solidFill>
                  <a:schemeClr val="dk1"/>
                </a:solidFill>
                <a:effectLst/>
                <a:latin typeface="Century Gothic"/>
                <a:ea typeface="Century Gothic"/>
                <a:cs typeface="Century Gothic"/>
                <a:sym typeface="Century Gothic"/>
              </a:rPr>
              <a:t> </a:t>
            </a:r>
            <a:r>
              <a:rPr lang="uk-UA" sz="1200" b="1" i="0" u="none" strike="noStrike" cap="none" err="1">
                <a:solidFill>
                  <a:schemeClr val="dk1"/>
                </a:solidFill>
                <a:effectLst/>
                <a:latin typeface="Century Gothic"/>
                <a:ea typeface="Century Gothic"/>
                <a:cs typeface="Century Gothic"/>
                <a:sym typeface="Century Gothic"/>
              </a:rPr>
              <a:t>Online</a:t>
            </a:r>
            <a:r>
              <a:rPr lang="uk-UA" sz="1200" b="1" i="0" u="none" strike="noStrike" cap="none">
                <a:solidFill>
                  <a:schemeClr val="dk1"/>
                </a:solidFill>
                <a:effectLst/>
                <a:latin typeface="Century Gothic"/>
                <a:ea typeface="Century Gothic"/>
                <a:cs typeface="Century Gothic"/>
                <a:sym typeface="Century Gothic"/>
              </a:rPr>
              <a:t> Business </a:t>
            </a:r>
            <a:r>
              <a:rPr lang="uk-UA" sz="1200" b="1" i="0" u="none" strike="noStrike" cap="none" err="1">
                <a:solidFill>
                  <a:schemeClr val="dk1"/>
                </a:solidFill>
                <a:effectLst/>
                <a:latin typeface="Century Gothic"/>
                <a:ea typeface="Century Gothic"/>
                <a:cs typeface="Century Gothic"/>
                <a:sym typeface="Century Gothic"/>
              </a:rPr>
              <a:t>Opportunities</a:t>
            </a:r>
            <a:r>
              <a:rPr lang="uk-UA" sz="1200" b="1" i="0" u="none" strike="noStrike" cap="none">
                <a:solidFill>
                  <a:schemeClr val="dk1"/>
                </a:solidFill>
                <a:effectLst/>
                <a:latin typeface="Century Gothic"/>
                <a:ea typeface="Century Gothic"/>
                <a:cs typeface="Century Gothic"/>
                <a:sym typeface="Century Gothic"/>
              </a:rPr>
              <a:t>:</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Provides</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cost-share</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funding</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for</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up</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to</a:t>
            </a:r>
            <a:r>
              <a:rPr lang="uk-UA" sz="1200" b="0" i="0" u="none" strike="noStrike" cap="none">
                <a:solidFill>
                  <a:schemeClr val="dk1"/>
                </a:solidFill>
                <a:effectLst/>
                <a:latin typeface="Century Gothic"/>
                <a:ea typeface="Century Gothic"/>
                <a:cs typeface="Century Gothic"/>
                <a:sym typeface="Century Gothic"/>
              </a:rPr>
              <a:t> 90 </a:t>
            </a:r>
            <a:r>
              <a:rPr lang="uk-UA" sz="1200" b="0" i="0" u="none" strike="noStrike" cap="none" err="1">
                <a:solidFill>
                  <a:schemeClr val="dk1"/>
                </a:solidFill>
                <a:effectLst/>
                <a:latin typeface="Century Gothic"/>
                <a:ea typeface="Century Gothic"/>
                <a:cs typeface="Century Gothic"/>
                <a:sym typeface="Century Gothic"/>
              </a:rPr>
              <a:t>per</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cent</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of</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eligible</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costs</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to</a:t>
            </a:r>
            <a:r>
              <a:rPr lang="uk-UA" sz="1200" b="0" i="0" u="none" strike="noStrike" cap="none">
                <a:solidFill>
                  <a:schemeClr val="dk1"/>
                </a:solidFill>
                <a:effectLst/>
                <a:latin typeface="Century Gothic"/>
                <a:ea typeface="Century Gothic"/>
                <a:cs typeface="Century Gothic"/>
                <a:sym typeface="Century Gothic"/>
              </a:rPr>
              <a:t> a </a:t>
            </a:r>
            <a:r>
              <a:rPr lang="uk-UA" sz="1200" b="0" i="0" u="none" strike="noStrike" cap="none" err="1">
                <a:solidFill>
                  <a:schemeClr val="dk1"/>
                </a:solidFill>
                <a:effectLst/>
                <a:latin typeface="Century Gothic"/>
                <a:ea typeface="Century Gothic"/>
                <a:cs typeface="Century Gothic"/>
                <a:sym typeface="Century Gothic"/>
              </a:rPr>
              <a:t>maximum</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of</a:t>
            </a:r>
            <a:r>
              <a:rPr lang="uk-UA" sz="1200" b="0" i="0" u="none" strike="noStrike" cap="none">
                <a:solidFill>
                  <a:schemeClr val="dk1"/>
                </a:solidFill>
                <a:effectLst/>
                <a:latin typeface="Century Gothic"/>
                <a:ea typeface="Century Gothic"/>
                <a:cs typeface="Century Gothic"/>
                <a:sym typeface="Century Gothic"/>
              </a:rPr>
              <a:t> $75,000 </a:t>
            </a:r>
            <a:r>
              <a:rPr lang="uk-UA" sz="1200" b="0" i="0" u="none" strike="noStrike" cap="none" err="1">
                <a:solidFill>
                  <a:schemeClr val="dk1"/>
                </a:solidFill>
                <a:effectLst/>
                <a:latin typeface="Century Gothic"/>
                <a:ea typeface="Century Gothic"/>
                <a:cs typeface="Century Gothic"/>
                <a:sym typeface="Century Gothic"/>
              </a:rPr>
              <a:t>to</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develop</a:t>
            </a:r>
            <a:r>
              <a:rPr lang="uk-UA" sz="1200" b="0" i="0" u="none" strike="noStrike" cap="none">
                <a:solidFill>
                  <a:schemeClr val="dk1"/>
                </a:solidFill>
                <a:effectLst/>
                <a:latin typeface="Century Gothic"/>
                <a:ea typeface="Century Gothic"/>
                <a:cs typeface="Century Gothic"/>
                <a:sym typeface="Century Gothic"/>
              </a:rPr>
              <a:t> e-</a:t>
            </a:r>
            <a:r>
              <a:rPr lang="uk-UA" sz="1200" b="0" i="0" u="none" strike="noStrike" cap="none" err="1">
                <a:solidFill>
                  <a:schemeClr val="dk1"/>
                </a:solidFill>
                <a:effectLst/>
                <a:latin typeface="Century Gothic"/>
                <a:ea typeface="Century Gothic"/>
                <a:cs typeface="Century Gothic"/>
                <a:sym typeface="Century Gothic"/>
              </a:rPr>
              <a:t>business</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opportunities</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on</a:t>
            </a:r>
            <a:r>
              <a:rPr lang="uk-UA" sz="1200" b="0" i="0" u="none" strike="noStrike" cap="none">
                <a:solidFill>
                  <a:schemeClr val="dk1"/>
                </a:solidFill>
                <a:effectLst/>
                <a:latin typeface="Century Gothic"/>
                <a:ea typeface="Century Gothic"/>
                <a:cs typeface="Century Gothic"/>
                <a:sym typeface="Century Gothic"/>
              </a:rPr>
              <a:t> a </a:t>
            </a:r>
            <a:r>
              <a:rPr lang="uk-UA" sz="1200" b="0" i="0" u="none" strike="noStrike" cap="none" err="1">
                <a:solidFill>
                  <a:schemeClr val="dk1"/>
                </a:solidFill>
                <a:effectLst/>
                <a:latin typeface="Century Gothic"/>
                <a:ea typeface="Century Gothic"/>
                <a:cs typeface="Century Gothic"/>
                <a:sym typeface="Century Gothic"/>
              </a:rPr>
              <a:t>larger</a:t>
            </a:r>
            <a:r>
              <a:rPr lang="uk-UA" sz="1200" b="0" i="0" u="none" strike="noStrike" cap="none">
                <a:solidFill>
                  <a:schemeClr val="dk1"/>
                </a:solidFill>
                <a:effectLst/>
                <a:latin typeface="Century Gothic"/>
                <a:ea typeface="Century Gothic"/>
                <a:cs typeface="Century Gothic"/>
                <a:sym typeface="Century Gothic"/>
              </a:rPr>
              <a:t> </a:t>
            </a:r>
            <a:r>
              <a:rPr lang="uk-UA" sz="1200" b="0" i="0" u="none" strike="noStrike" cap="none" err="1">
                <a:solidFill>
                  <a:schemeClr val="dk1"/>
                </a:solidFill>
                <a:effectLst/>
                <a:latin typeface="Century Gothic"/>
                <a:ea typeface="Century Gothic"/>
                <a:cs typeface="Century Gothic"/>
                <a:sym typeface="Century Gothic"/>
              </a:rPr>
              <a:t>scale</a:t>
            </a:r>
            <a:r>
              <a:rPr lang="uk-UA" sz="1200" b="0" i="0" u="none" strike="noStrike" cap="none">
                <a:solidFill>
                  <a:schemeClr val="dk1"/>
                </a:solidFill>
                <a:effectLst/>
                <a:latin typeface="Century Gothic"/>
                <a:ea typeface="Century Gothic"/>
                <a:cs typeface="Century Gothic"/>
                <a:sym typeface="Century Gothic"/>
              </a:rPr>
              <a:t>.</a:t>
            </a:r>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9</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778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sz="1200" b="0" i="0" u="none" strike="noStrike" cap="none">
                <a:solidFill>
                  <a:schemeClr val="dk1"/>
                </a:solidFill>
                <a:effectLst/>
                <a:latin typeface="Century Gothic"/>
                <a:ea typeface="Century Gothic"/>
                <a:cs typeface="Century Gothic"/>
                <a:sym typeface="Century Gothic"/>
              </a:rPr>
              <a:t>(e.g. regional awareness increase activities on organic, regional administration has organic button in menu on the regional administration web-site, regional administration guarantees 5 articles/reportages per month/quarter on local organic farmers in local state newspapers/web-sites/TV, regional administration provides free places for organic farmers on regional weekly street fresh markets, regional administration supports delivery of organic products to schools/kindergarten/ regional administration/hospital in their region)</a:t>
            </a:r>
            <a:endParaRPr lang="uk-UA" sz="1200" b="0" i="0" u="none" strike="noStrike" cap="none">
              <a:solidFill>
                <a:schemeClr val="dk1"/>
              </a:solidFill>
              <a:effectLst/>
              <a:latin typeface="Century Gothic"/>
              <a:ea typeface="Century Gothic"/>
              <a:cs typeface="Century Gothic"/>
              <a:sym typeface="Century Gothic"/>
            </a:endParaRPr>
          </a:p>
        </p:txBody>
      </p:sp>
      <p:sp>
        <p:nvSpPr>
          <p:cNvPr id="4" name="Місце для номера слайда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ru-RU" sz="1200" b="0" i="0" u="none" strike="noStrike" cap="none" smtClean="0">
                <a:solidFill>
                  <a:schemeClr val="dk1"/>
                </a:solidFill>
                <a:latin typeface="Century Gothic"/>
                <a:ea typeface="Century Gothic"/>
                <a:cs typeface="Century Gothic"/>
                <a:sym typeface="Century Gothic"/>
              </a:rPr>
              <a:t>10</a:t>
            </a:fld>
            <a:endParaRPr lang="ru-RU" sz="1200" b="0" i="0" u="none" strike="noStrike" cap="none">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9594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1341120" y="438912"/>
            <a:ext cx="9509760" cy="10881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939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1341120" y="1673352"/>
            <a:ext cx="9509760" cy="43434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36" name="Google Shape;36;p26"/>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11"/>
        <p:cNvGrpSpPr/>
        <p:nvPr/>
      </p:nvGrpSpPr>
      <p:grpSpPr>
        <a:xfrm>
          <a:off x="0" y="0"/>
          <a:ext cx="0" cy="0"/>
          <a:chOff x="0" y="0"/>
          <a:chExt cx="0" cy="0"/>
        </a:xfrm>
      </p:grpSpPr>
      <p:sp>
        <p:nvSpPr>
          <p:cNvPr id="112" name="Google Shape;112;p37"/>
          <p:cNvSpPr txBox="1">
            <a:spLocks noGrp="1"/>
          </p:cNvSpPr>
          <p:nvPr>
            <p:ph type="title"/>
          </p:nvPr>
        </p:nvSpPr>
        <p:spPr>
          <a:xfrm rot="5400000">
            <a:off x="7090569" y="1908969"/>
            <a:ext cx="5897562" cy="2628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939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7"/>
          <p:cNvSpPr txBox="1">
            <a:spLocks noGrp="1"/>
          </p:cNvSpPr>
          <p:nvPr>
            <p:ph type="body" idx="1"/>
          </p:nvPr>
        </p:nvSpPr>
        <p:spPr>
          <a:xfrm rot="5400000">
            <a:off x="1756569" y="-643731"/>
            <a:ext cx="5897562" cy="77343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114" name="Google Shape;114;p37"/>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7"/>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7"/>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39"/>
        <p:cNvGrpSpPr/>
        <p:nvPr/>
      </p:nvGrpSpPr>
      <p:grpSpPr>
        <a:xfrm>
          <a:off x="0" y="0"/>
          <a:ext cx="0" cy="0"/>
          <a:chOff x="0" y="0"/>
          <a:chExt cx="0" cy="0"/>
        </a:xfrm>
      </p:grpSpPr>
      <p:grpSp>
        <p:nvGrpSpPr>
          <p:cNvPr id="40" name="Google Shape;40;p29" title="Bottom border"/>
          <p:cNvGrpSpPr/>
          <p:nvPr/>
        </p:nvGrpSpPr>
        <p:grpSpPr>
          <a:xfrm rot="10800000" flipH="1">
            <a:off x="0" y="6309360"/>
            <a:ext cx="12188825" cy="548640"/>
            <a:chOff x="0" y="0"/>
            <a:chExt cx="12188825" cy="713232"/>
          </a:xfrm>
        </p:grpSpPr>
        <p:sp>
          <p:nvSpPr>
            <p:cNvPr id="41" name="Google Shape;41;p29"/>
            <p:cNvSpPr/>
            <p:nvPr/>
          </p:nvSpPr>
          <p:spPr>
            <a:xfrm rot="10800000" flipH="1">
              <a:off x="0" y="59436"/>
              <a:ext cx="12188825" cy="653796"/>
            </a:xfrm>
            <a:prstGeom prst="rect">
              <a:avLst/>
            </a:prstGeom>
            <a:solidFill>
              <a:schemeClr val="accent1">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 name="Google Shape;42;p29"/>
            <p:cNvSpPr/>
            <p:nvPr/>
          </p:nvSpPr>
          <p:spPr>
            <a:xfrm rot="10800000" flipH="1">
              <a:off x="0" y="0"/>
              <a:ext cx="12188825" cy="201168"/>
            </a:xfrm>
            <a:prstGeom prst="rect">
              <a:avLst/>
            </a:prstGeom>
            <a:solidFill>
              <a:schemeClr val="accent1">
                <a:alpha val="2745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3" name="Google Shape;43;p29" title="Top border"/>
          <p:cNvGrpSpPr/>
          <p:nvPr/>
        </p:nvGrpSpPr>
        <p:grpSpPr>
          <a:xfrm>
            <a:off x="0" y="0"/>
            <a:ext cx="12188825" cy="548640"/>
            <a:chOff x="0" y="0"/>
            <a:chExt cx="12188825" cy="713232"/>
          </a:xfrm>
        </p:grpSpPr>
        <p:sp>
          <p:nvSpPr>
            <p:cNvPr id="44" name="Google Shape;44;p29"/>
            <p:cNvSpPr/>
            <p:nvPr/>
          </p:nvSpPr>
          <p:spPr>
            <a:xfrm rot="10800000" flipH="1">
              <a:off x="0" y="59436"/>
              <a:ext cx="12188825" cy="653796"/>
            </a:xfrm>
            <a:prstGeom prst="rect">
              <a:avLst/>
            </a:prstGeom>
            <a:solidFill>
              <a:schemeClr val="accent1">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 name="Google Shape;45;p29"/>
            <p:cNvSpPr/>
            <p:nvPr/>
          </p:nvSpPr>
          <p:spPr>
            <a:xfrm rot="10800000" flipH="1">
              <a:off x="0" y="0"/>
              <a:ext cx="12188825" cy="201168"/>
            </a:xfrm>
            <a:prstGeom prst="rect">
              <a:avLst/>
            </a:prstGeom>
            <a:solidFill>
              <a:schemeClr val="accent1">
                <a:alpha val="2745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6" name="Google Shape;46;p29"/>
          <p:cNvSpPr txBox="1">
            <a:spLocks noGrp="1"/>
          </p:cNvSpPr>
          <p:nvPr>
            <p:ph type="title"/>
          </p:nvPr>
        </p:nvSpPr>
        <p:spPr>
          <a:xfrm>
            <a:off x="1295400" y="1188720"/>
            <a:ext cx="9601200" cy="2514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49392A"/>
              </a:buClr>
              <a:buSzPts val="5400"/>
              <a:buNone/>
              <a:defRPr sz="5400" b="0">
                <a:solidFill>
                  <a:srgbClr val="49392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1295400" y="3749040"/>
            <a:ext cx="9601200" cy="9144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0"/>
              </a:spcBef>
              <a:spcAft>
                <a:spcPts val="0"/>
              </a:spcAft>
              <a:buClr>
                <a:schemeClr val="dk1"/>
              </a:buClr>
              <a:buSzPts val="1600"/>
              <a:buNone/>
              <a:defRPr sz="2000" cap="none">
                <a:solidFill>
                  <a:schemeClr val="dk1"/>
                </a:solidFill>
              </a:defRPr>
            </a:lvl1pPr>
            <a:lvl2pPr marL="914400" lvl="1" indent="-228600" algn="l">
              <a:lnSpc>
                <a:spcPct val="90000"/>
              </a:lnSpc>
              <a:spcBef>
                <a:spcPts val="1000"/>
              </a:spcBef>
              <a:spcAft>
                <a:spcPts val="0"/>
              </a:spcAft>
              <a:buClr>
                <a:srgbClr val="9C948E"/>
              </a:buClr>
              <a:buSzPts val="1440"/>
              <a:buNone/>
              <a:defRPr sz="1800">
                <a:solidFill>
                  <a:srgbClr val="9C948E"/>
                </a:solidFill>
              </a:defRPr>
            </a:lvl2pPr>
            <a:lvl3pPr marL="1371600" lvl="2" indent="-228600" algn="l">
              <a:lnSpc>
                <a:spcPct val="90000"/>
              </a:lnSpc>
              <a:spcBef>
                <a:spcPts val="800"/>
              </a:spcBef>
              <a:spcAft>
                <a:spcPts val="0"/>
              </a:spcAft>
              <a:buClr>
                <a:srgbClr val="9C948E"/>
              </a:buClr>
              <a:buSzPts val="1280"/>
              <a:buNone/>
              <a:defRPr sz="1600">
                <a:solidFill>
                  <a:srgbClr val="9C948E"/>
                </a:solidFill>
              </a:defRPr>
            </a:lvl3pPr>
            <a:lvl4pPr marL="1828800" lvl="3" indent="-228600" algn="l">
              <a:lnSpc>
                <a:spcPct val="90000"/>
              </a:lnSpc>
              <a:spcBef>
                <a:spcPts val="800"/>
              </a:spcBef>
              <a:spcAft>
                <a:spcPts val="0"/>
              </a:spcAft>
              <a:buClr>
                <a:srgbClr val="9C948E"/>
              </a:buClr>
              <a:buSzPts val="1120"/>
              <a:buNone/>
              <a:defRPr sz="1400">
                <a:solidFill>
                  <a:srgbClr val="9C948E"/>
                </a:solidFill>
              </a:defRPr>
            </a:lvl4pPr>
            <a:lvl5pPr marL="2286000" lvl="4" indent="-228600" algn="l">
              <a:lnSpc>
                <a:spcPct val="90000"/>
              </a:lnSpc>
              <a:spcBef>
                <a:spcPts val="800"/>
              </a:spcBef>
              <a:spcAft>
                <a:spcPts val="0"/>
              </a:spcAft>
              <a:buClr>
                <a:srgbClr val="9C948E"/>
              </a:buClr>
              <a:buSzPts val="1120"/>
              <a:buNone/>
              <a:defRPr sz="1400">
                <a:solidFill>
                  <a:srgbClr val="9C948E"/>
                </a:solidFill>
              </a:defRPr>
            </a:lvl5pPr>
            <a:lvl6pPr marL="2743200" lvl="5" indent="-228600" algn="l">
              <a:lnSpc>
                <a:spcPct val="90000"/>
              </a:lnSpc>
              <a:spcBef>
                <a:spcPts val="800"/>
              </a:spcBef>
              <a:spcAft>
                <a:spcPts val="0"/>
              </a:spcAft>
              <a:buClr>
                <a:srgbClr val="9C948E"/>
              </a:buClr>
              <a:buSzPts val="1120"/>
              <a:buNone/>
              <a:defRPr sz="1400">
                <a:solidFill>
                  <a:srgbClr val="9C948E"/>
                </a:solidFill>
              </a:defRPr>
            </a:lvl6pPr>
            <a:lvl7pPr marL="3200400" lvl="6" indent="-228600" algn="l">
              <a:lnSpc>
                <a:spcPct val="90000"/>
              </a:lnSpc>
              <a:spcBef>
                <a:spcPts val="800"/>
              </a:spcBef>
              <a:spcAft>
                <a:spcPts val="0"/>
              </a:spcAft>
              <a:buClr>
                <a:srgbClr val="9C948E"/>
              </a:buClr>
              <a:buSzPts val="1120"/>
              <a:buNone/>
              <a:defRPr sz="1400">
                <a:solidFill>
                  <a:srgbClr val="9C948E"/>
                </a:solidFill>
              </a:defRPr>
            </a:lvl7pPr>
            <a:lvl8pPr marL="3657600" lvl="7" indent="-228600" algn="l">
              <a:lnSpc>
                <a:spcPct val="90000"/>
              </a:lnSpc>
              <a:spcBef>
                <a:spcPts val="800"/>
              </a:spcBef>
              <a:spcAft>
                <a:spcPts val="0"/>
              </a:spcAft>
              <a:buClr>
                <a:srgbClr val="9C948E"/>
              </a:buClr>
              <a:buSzPts val="1120"/>
              <a:buNone/>
              <a:defRPr sz="1400">
                <a:solidFill>
                  <a:srgbClr val="9C948E"/>
                </a:solidFill>
              </a:defRPr>
            </a:lvl8pPr>
            <a:lvl9pPr marL="4114800" lvl="8" indent="-228600" algn="l">
              <a:lnSpc>
                <a:spcPct val="90000"/>
              </a:lnSpc>
              <a:spcBef>
                <a:spcPts val="800"/>
              </a:spcBef>
              <a:spcAft>
                <a:spcPts val="0"/>
              </a:spcAft>
              <a:buClr>
                <a:srgbClr val="9C948E"/>
              </a:buClr>
              <a:buSzPts val="1120"/>
              <a:buNone/>
              <a:defRPr sz="1400">
                <a:solidFill>
                  <a:srgbClr val="9C948E"/>
                </a:solidFill>
              </a:defRPr>
            </a:lvl9pPr>
          </a:lstStyle>
          <a:p>
            <a:endParaRPr/>
          </a:p>
        </p:txBody>
      </p:sp>
      <p:sp>
        <p:nvSpPr>
          <p:cNvPr id="48" name="Google Shape;48;p29"/>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1"/>
        <p:cNvGrpSpPr/>
        <p:nvPr/>
      </p:nvGrpSpPr>
      <p:grpSpPr>
        <a:xfrm>
          <a:off x="0" y="0"/>
          <a:ext cx="0" cy="0"/>
          <a:chOff x="0" y="0"/>
          <a:chExt cx="0" cy="0"/>
        </a:xfrm>
      </p:grpSpPr>
      <p:sp>
        <p:nvSpPr>
          <p:cNvPr id="52" name="Google Shape;52;p30"/>
          <p:cNvSpPr txBox="1">
            <a:spLocks noGrp="1"/>
          </p:cNvSpPr>
          <p:nvPr>
            <p:ph type="title"/>
          </p:nvPr>
        </p:nvSpPr>
        <p:spPr>
          <a:xfrm>
            <a:off x="1341120" y="438912"/>
            <a:ext cx="9509760" cy="10881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939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0"/>
          <p:cNvSpPr txBox="1">
            <a:spLocks noGrp="1"/>
          </p:cNvSpPr>
          <p:nvPr>
            <p:ph type="body" idx="1"/>
          </p:nvPr>
        </p:nvSpPr>
        <p:spPr>
          <a:xfrm>
            <a:off x="1341120" y="1673352"/>
            <a:ext cx="4572000" cy="43434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800"/>
              </a:spcBef>
              <a:spcAft>
                <a:spcPts val="0"/>
              </a:spcAft>
              <a:buClr>
                <a:schemeClr val="dk1"/>
              </a:buClr>
              <a:buSzPts val="1600"/>
              <a:buChar char="•"/>
              <a:defRPr sz="2000"/>
            </a:lvl1pPr>
            <a:lvl2pPr marL="914400" lvl="1" indent="-320040" algn="l">
              <a:lnSpc>
                <a:spcPct val="90000"/>
              </a:lnSpc>
              <a:spcBef>
                <a:spcPts val="1000"/>
              </a:spcBef>
              <a:spcAft>
                <a:spcPts val="0"/>
              </a:spcAft>
              <a:buClr>
                <a:schemeClr val="dk1"/>
              </a:buClr>
              <a:buSzPts val="1440"/>
              <a:buChar char="•"/>
              <a:defRPr sz="1800"/>
            </a:lvl2pPr>
            <a:lvl3pPr marL="1371600" lvl="2" indent="-309880" algn="l">
              <a:lnSpc>
                <a:spcPct val="90000"/>
              </a:lnSpc>
              <a:spcBef>
                <a:spcPts val="800"/>
              </a:spcBef>
              <a:spcAft>
                <a:spcPts val="0"/>
              </a:spcAft>
              <a:buClr>
                <a:schemeClr val="dk1"/>
              </a:buClr>
              <a:buSzPts val="1280"/>
              <a:buChar char="•"/>
              <a:defRPr sz="1600"/>
            </a:lvl3pPr>
            <a:lvl4pPr marL="1828800" lvl="3" indent="-299719" algn="l">
              <a:lnSpc>
                <a:spcPct val="90000"/>
              </a:lnSpc>
              <a:spcBef>
                <a:spcPts val="800"/>
              </a:spcBef>
              <a:spcAft>
                <a:spcPts val="0"/>
              </a:spcAft>
              <a:buClr>
                <a:schemeClr val="dk1"/>
              </a:buClr>
              <a:buSzPts val="1120"/>
              <a:buChar char="•"/>
              <a:defRPr sz="1400"/>
            </a:lvl4pPr>
            <a:lvl5pPr marL="2286000" lvl="4" indent="-299720" algn="l">
              <a:lnSpc>
                <a:spcPct val="90000"/>
              </a:lnSpc>
              <a:spcBef>
                <a:spcPts val="800"/>
              </a:spcBef>
              <a:spcAft>
                <a:spcPts val="0"/>
              </a:spcAft>
              <a:buClr>
                <a:schemeClr val="dk1"/>
              </a:buClr>
              <a:buSzPts val="1120"/>
              <a:buChar char="•"/>
              <a:defRPr sz="1400"/>
            </a:lvl5pPr>
            <a:lvl6pPr marL="2743200" lvl="5" indent="-299720" algn="l">
              <a:lnSpc>
                <a:spcPct val="90000"/>
              </a:lnSpc>
              <a:spcBef>
                <a:spcPts val="800"/>
              </a:spcBef>
              <a:spcAft>
                <a:spcPts val="0"/>
              </a:spcAft>
              <a:buClr>
                <a:schemeClr val="dk1"/>
              </a:buClr>
              <a:buSzPts val="1120"/>
              <a:buChar char="•"/>
              <a:defRPr sz="1400"/>
            </a:lvl6pPr>
            <a:lvl7pPr marL="3200400" lvl="6" indent="-299720" algn="l">
              <a:lnSpc>
                <a:spcPct val="90000"/>
              </a:lnSpc>
              <a:spcBef>
                <a:spcPts val="800"/>
              </a:spcBef>
              <a:spcAft>
                <a:spcPts val="0"/>
              </a:spcAft>
              <a:buClr>
                <a:schemeClr val="dk1"/>
              </a:buClr>
              <a:buSzPts val="1120"/>
              <a:buChar char="•"/>
              <a:defRPr sz="1400"/>
            </a:lvl7pPr>
            <a:lvl8pPr marL="3657600" lvl="7" indent="-299720" algn="l">
              <a:lnSpc>
                <a:spcPct val="90000"/>
              </a:lnSpc>
              <a:spcBef>
                <a:spcPts val="800"/>
              </a:spcBef>
              <a:spcAft>
                <a:spcPts val="0"/>
              </a:spcAft>
              <a:buClr>
                <a:schemeClr val="dk1"/>
              </a:buClr>
              <a:buSzPts val="1120"/>
              <a:buChar char="•"/>
              <a:defRPr sz="1400"/>
            </a:lvl8pPr>
            <a:lvl9pPr marL="4114800" lvl="8" indent="-299720" algn="l">
              <a:lnSpc>
                <a:spcPct val="90000"/>
              </a:lnSpc>
              <a:spcBef>
                <a:spcPts val="800"/>
              </a:spcBef>
              <a:spcAft>
                <a:spcPts val="0"/>
              </a:spcAft>
              <a:buClr>
                <a:schemeClr val="dk1"/>
              </a:buClr>
              <a:buSzPts val="1120"/>
              <a:buChar char="•"/>
              <a:defRPr sz="1400"/>
            </a:lvl9pPr>
          </a:lstStyle>
          <a:p>
            <a:endParaRPr/>
          </a:p>
        </p:txBody>
      </p:sp>
      <p:sp>
        <p:nvSpPr>
          <p:cNvPr id="54" name="Google Shape;54;p30"/>
          <p:cNvSpPr txBox="1">
            <a:spLocks noGrp="1"/>
          </p:cNvSpPr>
          <p:nvPr>
            <p:ph type="body" idx="2"/>
          </p:nvPr>
        </p:nvSpPr>
        <p:spPr>
          <a:xfrm>
            <a:off x="6278880" y="1673352"/>
            <a:ext cx="4572000" cy="43434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800"/>
              </a:spcBef>
              <a:spcAft>
                <a:spcPts val="0"/>
              </a:spcAft>
              <a:buClr>
                <a:schemeClr val="dk1"/>
              </a:buClr>
              <a:buSzPts val="1600"/>
              <a:buChar char="•"/>
              <a:defRPr sz="2000"/>
            </a:lvl1pPr>
            <a:lvl2pPr marL="914400" lvl="1" indent="-320040" algn="l">
              <a:lnSpc>
                <a:spcPct val="90000"/>
              </a:lnSpc>
              <a:spcBef>
                <a:spcPts val="1000"/>
              </a:spcBef>
              <a:spcAft>
                <a:spcPts val="0"/>
              </a:spcAft>
              <a:buClr>
                <a:schemeClr val="dk1"/>
              </a:buClr>
              <a:buSzPts val="1440"/>
              <a:buChar char="•"/>
              <a:defRPr sz="1800"/>
            </a:lvl2pPr>
            <a:lvl3pPr marL="1371600" lvl="2" indent="-309880" algn="l">
              <a:lnSpc>
                <a:spcPct val="90000"/>
              </a:lnSpc>
              <a:spcBef>
                <a:spcPts val="800"/>
              </a:spcBef>
              <a:spcAft>
                <a:spcPts val="0"/>
              </a:spcAft>
              <a:buClr>
                <a:schemeClr val="dk1"/>
              </a:buClr>
              <a:buSzPts val="1280"/>
              <a:buChar char="•"/>
              <a:defRPr sz="1600"/>
            </a:lvl3pPr>
            <a:lvl4pPr marL="1828800" lvl="3" indent="-299719" algn="l">
              <a:lnSpc>
                <a:spcPct val="90000"/>
              </a:lnSpc>
              <a:spcBef>
                <a:spcPts val="800"/>
              </a:spcBef>
              <a:spcAft>
                <a:spcPts val="0"/>
              </a:spcAft>
              <a:buClr>
                <a:schemeClr val="dk1"/>
              </a:buClr>
              <a:buSzPts val="1120"/>
              <a:buChar char="•"/>
              <a:defRPr sz="1400"/>
            </a:lvl4pPr>
            <a:lvl5pPr marL="2286000" lvl="4" indent="-299720" algn="l">
              <a:lnSpc>
                <a:spcPct val="90000"/>
              </a:lnSpc>
              <a:spcBef>
                <a:spcPts val="800"/>
              </a:spcBef>
              <a:spcAft>
                <a:spcPts val="0"/>
              </a:spcAft>
              <a:buClr>
                <a:schemeClr val="dk1"/>
              </a:buClr>
              <a:buSzPts val="1120"/>
              <a:buChar char="•"/>
              <a:defRPr sz="1400"/>
            </a:lvl5pPr>
            <a:lvl6pPr marL="2743200" lvl="5" indent="-228600" algn="l">
              <a:lnSpc>
                <a:spcPct val="90000"/>
              </a:lnSpc>
              <a:spcBef>
                <a:spcPts val="800"/>
              </a:spcBef>
              <a:spcAft>
                <a:spcPts val="0"/>
              </a:spcAft>
              <a:buClr>
                <a:schemeClr val="dk1"/>
              </a:buClr>
              <a:buSzPts val="1120"/>
              <a:buNone/>
              <a:defRPr sz="1400"/>
            </a:lvl6pPr>
            <a:lvl7pPr marL="3200400" lvl="6" indent="-228600" algn="l">
              <a:lnSpc>
                <a:spcPct val="90000"/>
              </a:lnSpc>
              <a:spcBef>
                <a:spcPts val="800"/>
              </a:spcBef>
              <a:spcAft>
                <a:spcPts val="0"/>
              </a:spcAft>
              <a:buClr>
                <a:schemeClr val="dk1"/>
              </a:buClr>
              <a:buSzPts val="1120"/>
              <a:buNone/>
              <a:defRPr sz="1400"/>
            </a:lvl7pPr>
            <a:lvl8pPr marL="3657600" lvl="7" indent="-228600" algn="l">
              <a:lnSpc>
                <a:spcPct val="90000"/>
              </a:lnSpc>
              <a:spcBef>
                <a:spcPts val="800"/>
              </a:spcBef>
              <a:spcAft>
                <a:spcPts val="0"/>
              </a:spcAft>
              <a:buClr>
                <a:schemeClr val="dk1"/>
              </a:buClr>
              <a:buSzPts val="1120"/>
              <a:buNone/>
              <a:defRPr sz="1400"/>
            </a:lvl8pPr>
            <a:lvl9pPr marL="4114800" lvl="8" indent="-228600" algn="l">
              <a:lnSpc>
                <a:spcPct val="90000"/>
              </a:lnSpc>
              <a:spcBef>
                <a:spcPts val="800"/>
              </a:spcBef>
              <a:spcAft>
                <a:spcPts val="0"/>
              </a:spcAft>
              <a:buClr>
                <a:schemeClr val="dk1"/>
              </a:buClr>
              <a:buSzPts val="1120"/>
              <a:buNone/>
              <a:defRPr sz="1400"/>
            </a:lvl9pPr>
          </a:lstStyle>
          <a:p>
            <a:endParaRPr/>
          </a:p>
        </p:txBody>
      </p:sp>
      <p:sp>
        <p:nvSpPr>
          <p:cNvPr id="55" name="Google Shape;55;p30"/>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1341120" y="438912"/>
            <a:ext cx="9509760" cy="10881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939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1341120" y="1600200"/>
            <a:ext cx="4572000" cy="75895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1"/>
              </a:buClr>
              <a:buSzPts val="1600"/>
              <a:buNone/>
              <a:defRPr sz="2000" b="0" cap="none"/>
            </a:lvl1pPr>
            <a:lvl2pPr marL="914400" lvl="1" indent="-228600" algn="l">
              <a:lnSpc>
                <a:spcPct val="90000"/>
              </a:lnSpc>
              <a:spcBef>
                <a:spcPts val="1000"/>
              </a:spcBef>
              <a:spcAft>
                <a:spcPts val="0"/>
              </a:spcAft>
              <a:buClr>
                <a:schemeClr val="dk1"/>
              </a:buClr>
              <a:buSzPts val="1600"/>
              <a:buNone/>
              <a:defRPr sz="2000" b="1"/>
            </a:lvl2pPr>
            <a:lvl3pPr marL="1371600" lvl="2" indent="-228600" algn="l">
              <a:lnSpc>
                <a:spcPct val="90000"/>
              </a:lnSpc>
              <a:spcBef>
                <a:spcPts val="800"/>
              </a:spcBef>
              <a:spcAft>
                <a:spcPts val="0"/>
              </a:spcAft>
              <a:buClr>
                <a:schemeClr val="dk1"/>
              </a:buClr>
              <a:buSzPts val="1440"/>
              <a:buNone/>
              <a:defRPr sz="1800" b="1"/>
            </a:lvl3pPr>
            <a:lvl4pPr marL="1828800" lvl="3" indent="-228600" algn="l">
              <a:lnSpc>
                <a:spcPct val="90000"/>
              </a:lnSpc>
              <a:spcBef>
                <a:spcPts val="800"/>
              </a:spcBef>
              <a:spcAft>
                <a:spcPts val="0"/>
              </a:spcAft>
              <a:buClr>
                <a:schemeClr val="dk1"/>
              </a:buClr>
              <a:buSzPts val="1280"/>
              <a:buNone/>
              <a:defRPr sz="1600" b="1"/>
            </a:lvl4pPr>
            <a:lvl5pPr marL="2286000" lvl="4" indent="-228600" algn="l">
              <a:lnSpc>
                <a:spcPct val="90000"/>
              </a:lnSpc>
              <a:spcBef>
                <a:spcPts val="800"/>
              </a:spcBef>
              <a:spcAft>
                <a:spcPts val="0"/>
              </a:spcAft>
              <a:buClr>
                <a:schemeClr val="dk1"/>
              </a:buClr>
              <a:buSzPts val="1280"/>
              <a:buNone/>
              <a:defRPr sz="1600" b="1"/>
            </a:lvl5pPr>
            <a:lvl6pPr marL="2743200" lvl="5" indent="-228600" algn="l">
              <a:lnSpc>
                <a:spcPct val="90000"/>
              </a:lnSpc>
              <a:spcBef>
                <a:spcPts val="800"/>
              </a:spcBef>
              <a:spcAft>
                <a:spcPts val="0"/>
              </a:spcAft>
              <a:buClr>
                <a:schemeClr val="dk1"/>
              </a:buClr>
              <a:buSzPts val="1280"/>
              <a:buNone/>
              <a:defRPr sz="1600" b="1"/>
            </a:lvl6pPr>
            <a:lvl7pPr marL="3200400" lvl="6" indent="-228600" algn="l">
              <a:lnSpc>
                <a:spcPct val="90000"/>
              </a:lnSpc>
              <a:spcBef>
                <a:spcPts val="800"/>
              </a:spcBef>
              <a:spcAft>
                <a:spcPts val="0"/>
              </a:spcAft>
              <a:buClr>
                <a:schemeClr val="dk1"/>
              </a:buClr>
              <a:buSzPts val="1280"/>
              <a:buNone/>
              <a:defRPr sz="1600" b="1"/>
            </a:lvl7pPr>
            <a:lvl8pPr marL="3657600" lvl="7" indent="-228600" algn="l">
              <a:lnSpc>
                <a:spcPct val="90000"/>
              </a:lnSpc>
              <a:spcBef>
                <a:spcPts val="800"/>
              </a:spcBef>
              <a:spcAft>
                <a:spcPts val="0"/>
              </a:spcAft>
              <a:buClr>
                <a:schemeClr val="dk1"/>
              </a:buClr>
              <a:buSzPts val="1280"/>
              <a:buNone/>
              <a:defRPr sz="1600" b="1"/>
            </a:lvl8pPr>
            <a:lvl9pPr marL="4114800" lvl="8" indent="-228600" algn="l">
              <a:lnSpc>
                <a:spcPct val="90000"/>
              </a:lnSpc>
              <a:spcBef>
                <a:spcPts val="800"/>
              </a:spcBef>
              <a:spcAft>
                <a:spcPts val="0"/>
              </a:spcAft>
              <a:buClr>
                <a:schemeClr val="dk1"/>
              </a:buClr>
              <a:buSzPts val="1280"/>
              <a:buNone/>
              <a:defRPr sz="1600" b="1"/>
            </a:lvl9pPr>
          </a:lstStyle>
          <a:p>
            <a:endParaRPr/>
          </a:p>
        </p:txBody>
      </p:sp>
      <p:sp>
        <p:nvSpPr>
          <p:cNvPr id="61" name="Google Shape;61;p31"/>
          <p:cNvSpPr txBox="1">
            <a:spLocks noGrp="1"/>
          </p:cNvSpPr>
          <p:nvPr>
            <p:ph type="body" idx="2"/>
          </p:nvPr>
        </p:nvSpPr>
        <p:spPr>
          <a:xfrm>
            <a:off x="1341120" y="2441448"/>
            <a:ext cx="4572000" cy="358444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sz="1800"/>
            </a:lvl1pPr>
            <a:lvl2pPr marL="914400" lvl="1" indent="-309880" algn="l">
              <a:lnSpc>
                <a:spcPct val="90000"/>
              </a:lnSpc>
              <a:spcBef>
                <a:spcPts val="1000"/>
              </a:spcBef>
              <a:spcAft>
                <a:spcPts val="0"/>
              </a:spcAft>
              <a:buClr>
                <a:schemeClr val="dk1"/>
              </a:buClr>
              <a:buSzPts val="1280"/>
              <a:buChar char="•"/>
              <a:defRPr sz="1600"/>
            </a:lvl2pPr>
            <a:lvl3pPr marL="1371600" lvl="2" indent="-299719" algn="l">
              <a:lnSpc>
                <a:spcPct val="90000"/>
              </a:lnSpc>
              <a:spcBef>
                <a:spcPts val="800"/>
              </a:spcBef>
              <a:spcAft>
                <a:spcPts val="0"/>
              </a:spcAft>
              <a:buClr>
                <a:schemeClr val="dk1"/>
              </a:buClr>
              <a:buSzPts val="1120"/>
              <a:buChar char="•"/>
              <a:defRPr sz="1400"/>
            </a:lvl3pPr>
            <a:lvl4pPr marL="1828800" lvl="3" indent="-289560" algn="l">
              <a:lnSpc>
                <a:spcPct val="90000"/>
              </a:lnSpc>
              <a:spcBef>
                <a:spcPts val="800"/>
              </a:spcBef>
              <a:spcAft>
                <a:spcPts val="0"/>
              </a:spcAft>
              <a:buClr>
                <a:schemeClr val="dk1"/>
              </a:buClr>
              <a:buSzPts val="960"/>
              <a:buChar char="•"/>
              <a:defRPr sz="1200"/>
            </a:lvl4pPr>
            <a:lvl5pPr marL="2286000" lvl="4" indent="-289560" algn="l">
              <a:lnSpc>
                <a:spcPct val="90000"/>
              </a:lnSpc>
              <a:spcBef>
                <a:spcPts val="800"/>
              </a:spcBef>
              <a:spcAft>
                <a:spcPts val="0"/>
              </a:spcAft>
              <a:buClr>
                <a:schemeClr val="dk1"/>
              </a:buClr>
              <a:buSzPts val="960"/>
              <a:buChar char="•"/>
              <a:defRPr sz="1200"/>
            </a:lvl5pPr>
            <a:lvl6pPr marL="2743200" lvl="5" indent="-289560" algn="l">
              <a:lnSpc>
                <a:spcPct val="90000"/>
              </a:lnSpc>
              <a:spcBef>
                <a:spcPts val="800"/>
              </a:spcBef>
              <a:spcAft>
                <a:spcPts val="0"/>
              </a:spcAft>
              <a:buClr>
                <a:schemeClr val="dk1"/>
              </a:buClr>
              <a:buSzPts val="960"/>
              <a:buChar char="•"/>
              <a:defRPr sz="1200"/>
            </a:lvl6pPr>
            <a:lvl7pPr marL="3200400" lvl="6" indent="-289560" algn="l">
              <a:lnSpc>
                <a:spcPct val="90000"/>
              </a:lnSpc>
              <a:spcBef>
                <a:spcPts val="800"/>
              </a:spcBef>
              <a:spcAft>
                <a:spcPts val="0"/>
              </a:spcAft>
              <a:buClr>
                <a:schemeClr val="dk1"/>
              </a:buClr>
              <a:buSzPts val="960"/>
              <a:buChar char="•"/>
              <a:defRPr sz="1200"/>
            </a:lvl7pPr>
            <a:lvl8pPr marL="3657600" lvl="7" indent="-289559" algn="l">
              <a:lnSpc>
                <a:spcPct val="90000"/>
              </a:lnSpc>
              <a:spcBef>
                <a:spcPts val="800"/>
              </a:spcBef>
              <a:spcAft>
                <a:spcPts val="0"/>
              </a:spcAft>
              <a:buClr>
                <a:schemeClr val="dk1"/>
              </a:buClr>
              <a:buSzPts val="960"/>
              <a:buChar char="•"/>
              <a:defRPr sz="1200"/>
            </a:lvl8pPr>
            <a:lvl9pPr marL="4114800" lvl="8" indent="-289559" algn="l">
              <a:lnSpc>
                <a:spcPct val="90000"/>
              </a:lnSpc>
              <a:spcBef>
                <a:spcPts val="800"/>
              </a:spcBef>
              <a:spcAft>
                <a:spcPts val="0"/>
              </a:spcAft>
              <a:buClr>
                <a:schemeClr val="dk1"/>
              </a:buClr>
              <a:buSzPts val="960"/>
              <a:buChar char="•"/>
              <a:defRPr sz="1200"/>
            </a:lvl9pPr>
          </a:lstStyle>
          <a:p>
            <a:endParaRPr/>
          </a:p>
        </p:txBody>
      </p:sp>
      <p:sp>
        <p:nvSpPr>
          <p:cNvPr id="62" name="Google Shape;62;p31"/>
          <p:cNvSpPr txBox="1">
            <a:spLocks noGrp="1"/>
          </p:cNvSpPr>
          <p:nvPr>
            <p:ph type="body" idx="3"/>
          </p:nvPr>
        </p:nvSpPr>
        <p:spPr>
          <a:xfrm>
            <a:off x="6278880" y="1600200"/>
            <a:ext cx="4572000" cy="75895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1"/>
              </a:buClr>
              <a:buSzPts val="1600"/>
              <a:buNone/>
              <a:defRPr sz="2000" b="0" cap="none"/>
            </a:lvl1pPr>
            <a:lvl2pPr marL="914400" lvl="1" indent="-228600" algn="l">
              <a:lnSpc>
                <a:spcPct val="90000"/>
              </a:lnSpc>
              <a:spcBef>
                <a:spcPts val="1000"/>
              </a:spcBef>
              <a:spcAft>
                <a:spcPts val="0"/>
              </a:spcAft>
              <a:buClr>
                <a:schemeClr val="dk1"/>
              </a:buClr>
              <a:buSzPts val="1600"/>
              <a:buNone/>
              <a:defRPr sz="2000" b="1"/>
            </a:lvl2pPr>
            <a:lvl3pPr marL="1371600" lvl="2" indent="-228600" algn="l">
              <a:lnSpc>
                <a:spcPct val="90000"/>
              </a:lnSpc>
              <a:spcBef>
                <a:spcPts val="800"/>
              </a:spcBef>
              <a:spcAft>
                <a:spcPts val="0"/>
              </a:spcAft>
              <a:buClr>
                <a:schemeClr val="dk1"/>
              </a:buClr>
              <a:buSzPts val="1440"/>
              <a:buNone/>
              <a:defRPr sz="1800" b="1"/>
            </a:lvl3pPr>
            <a:lvl4pPr marL="1828800" lvl="3" indent="-228600" algn="l">
              <a:lnSpc>
                <a:spcPct val="90000"/>
              </a:lnSpc>
              <a:spcBef>
                <a:spcPts val="800"/>
              </a:spcBef>
              <a:spcAft>
                <a:spcPts val="0"/>
              </a:spcAft>
              <a:buClr>
                <a:schemeClr val="dk1"/>
              </a:buClr>
              <a:buSzPts val="1280"/>
              <a:buNone/>
              <a:defRPr sz="1600" b="1"/>
            </a:lvl4pPr>
            <a:lvl5pPr marL="2286000" lvl="4" indent="-228600" algn="l">
              <a:lnSpc>
                <a:spcPct val="90000"/>
              </a:lnSpc>
              <a:spcBef>
                <a:spcPts val="800"/>
              </a:spcBef>
              <a:spcAft>
                <a:spcPts val="0"/>
              </a:spcAft>
              <a:buClr>
                <a:schemeClr val="dk1"/>
              </a:buClr>
              <a:buSzPts val="1280"/>
              <a:buNone/>
              <a:defRPr sz="1600" b="1"/>
            </a:lvl5pPr>
            <a:lvl6pPr marL="2743200" lvl="5" indent="-228600" algn="l">
              <a:lnSpc>
                <a:spcPct val="90000"/>
              </a:lnSpc>
              <a:spcBef>
                <a:spcPts val="800"/>
              </a:spcBef>
              <a:spcAft>
                <a:spcPts val="0"/>
              </a:spcAft>
              <a:buClr>
                <a:schemeClr val="dk1"/>
              </a:buClr>
              <a:buSzPts val="1280"/>
              <a:buNone/>
              <a:defRPr sz="1600" b="1"/>
            </a:lvl6pPr>
            <a:lvl7pPr marL="3200400" lvl="6" indent="-228600" algn="l">
              <a:lnSpc>
                <a:spcPct val="90000"/>
              </a:lnSpc>
              <a:spcBef>
                <a:spcPts val="800"/>
              </a:spcBef>
              <a:spcAft>
                <a:spcPts val="0"/>
              </a:spcAft>
              <a:buClr>
                <a:schemeClr val="dk1"/>
              </a:buClr>
              <a:buSzPts val="1280"/>
              <a:buNone/>
              <a:defRPr sz="1600" b="1"/>
            </a:lvl7pPr>
            <a:lvl8pPr marL="3657600" lvl="7" indent="-228600" algn="l">
              <a:lnSpc>
                <a:spcPct val="90000"/>
              </a:lnSpc>
              <a:spcBef>
                <a:spcPts val="800"/>
              </a:spcBef>
              <a:spcAft>
                <a:spcPts val="0"/>
              </a:spcAft>
              <a:buClr>
                <a:schemeClr val="dk1"/>
              </a:buClr>
              <a:buSzPts val="1280"/>
              <a:buNone/>
              <a:defRPr sz="1600" b="1"/>
            </a:lvl8pPr>
            <a:lvl9pPr marL="4114800" lvl="8" indent="-228600" algn="l">
              <a:lnSpc>
                <a:spcPct val="90000"/>
              </a:lnSpc>
              <a:spcBef>
                <a:spcPts val="800"/>
              </a:spcBef>
              <a:spcAft>
                <a:spcPts val="0"/>
              </a:spcAft>
              <a:buClr>
                <a:schemeClr val="dk1"/>
              </a:buClr>
              <a:buSzPts val="1280"/>
              <a:buNone/>
              <a:defRPr sz="1600" b="1"/>
            </a:lvl9pPr>
          </a:lstStyle>
          <a:p>
            <a:endParaRPr/>
          </a:p>
        </p:txBody>
      </p:sp>
      <p:sp>
        <p:nvSpPr>
          <p:cNvPr id="63" name="Google Shape;63;p31"/>
          <p:cNvSpPr txBox="1">
            <a:spLocks noGrp="1"/>
          </p:cNvSpPr>
          <p:nvPr>
            <p:ph type="body" idx="4"/>
          </p:nvPr>
        </p:nvSpPr>
        <p:spPr>
          <a:xfrm>
            <a:off x="6278880" y="2441448"/>
            <a:ext cx="4572000" cy="358444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sz="1800"/>
            </a:lvl1pPr>
            <a:lvl2pPr marL="914400" lvl="1" indent="-309880" algn="l">
              <a:lnSpc>
                <a:spcPct val="90000"/>
              </a:lnSpc>
              <a:spcBef>
                <a:spcPts val="1000"/>
              </a:spcBef>
              <a:spcAft>
                <a:spcPts val="0"/>
              </a:spcAft>
              <a:buClr>
                <a:schemeClr val="dk1"/>
              </a:buClr>
              <a:buSzPts val="1280"/>
              <a:buChar char="•"/>
              <a:defRPr sz="1600"/>
            </a:lvl2pPr>
            <a:lvl3pPr marL="1371600" lvl="2" indent="-299719" algn="l">
              <a:lnSpc>
                <a:spcPct val="90000"/>
              </a:lnSpc>
              <a:spcBef>
                <a:spcPts val="800"/>
              </a:spcBef>
              <a:spcAft>
                <a:spcPts val="0"/>
              </a:spcAft>
              <a:buClr>
                <a:schemeClr val="dk1"/>
              </a:buClr>
              <a:buSzPts val="1120"/>
              <a:buChar char="•"/>
              <a:defRPr sz="1400"/>
            </a:lvl3pPr>
            <a:lvl4pPr marL="1828800" lvl="3" indent="-289560" algn="l">
              <a:lnSpc>
                <a:spcPct val="90000"/>
              </a:lnSpc>
              <a:spcBef>
                <a:spcPts val="800"/>
              </a:spcBef>
              <a:spcAft>
                <a:spcPts val="0"/>
              </a:spcAft>
              <a:buClr>
                <a:schemeClr val="dk1"/>
              </a:buClr>
              <a:buSzPts val="960"/>
              <a:buChar char="•"/>
              <a:defRPr sz="1200"/>
            </a:lvl4pPr>
            <a:lvl5pPr marL="2286000" lvl="4" indent="-289560" algn="l">
              <a:lnSpc>
                <a:spcPct val="90000"/>
              </a:lnSpc>
              <a:spcBef>
                <a:spcPts val="800"/>
              </a:spcBef>
              <a:spcAft>
                <a:spcPts val="0"/>
              </a:spcAft>
              <a:buClr>
                <a:schemeClr val="dk1"/>
              </a:buClr>
              <a:buSzPts val="960"/>
              <a:buChar char="•"/>
              <a:defRPr sz="1200"/>
            </a:lvl5pPr>
            <a:lvl6pPr marL="2743200" lvl="5" indent="-289560" algn="l">
              <a:lnSpc>
                <a:spcPct val="90000"/>
              </a:lnSpc>
              <a:spcBef>
                <a:spcPts val="800"/>
              </a:spcBef>
              <a:spcAft>
                <a:spcPts val="0"/>
              </a:spcAft>
              <a:buClr>
                <a:schemeClr val="dk1"/>
              </a:buClr>
              <a:buSzPts val="960"/>
              <a:buChar char="•"/>
              <a:defRPr sz="1200"/>
            </a:lvl6pPr>
            <a:lvl7pPr marL="3200400" lvl="6" indent="-289560" algn="l">
              <a:lnSpc>
                <a:spcPct val="90000"/>
              </a:lnSpc>
              <a:spcBef>
                <a:spcPts val="800"/>
              </a:spcBef>
              <a:spcAft>
                <a:spcPts val="0"/>
              </a:spcAft>
              <a:buClr>
                <a:schemeClr val="dk1"/>
              </a:buClr>
              <a:buSzPts val="960"/>
              <a:buChar char="•"/>
              <a:defRPr sz="1200"/>
            </a:lvl7pPr>
            <a:lvl8pPr marL="3657600" lvl="7" indent="-289559" algn="l">
              <a:lnSpc>
                <a:spcPct val="90000"/>
              </a:lnSpc>
              <a:spcBef>
                <a:spcPts val="800"/>
              </a:spcBef>
              <a:spcAft>
                <a:spcPts val="0"/>
              </a:spcAft>
              <a:buClr>
                <a:schemeClr val="dk1"/>
              </a:buClr>
              <a:buSzPts val="960"/>
              <a:buChar char="•"/>
              <a:defRPr sz="1200"/>
            </a:lvl8pPr>
            <a:lvl9pPr marL="4114800" lvl="8" indent="-289559" algn="l">
              <a:lnSpc>
                <a:spcPct val="90000"/>
              </a:lnSpc>
              <a:spcBef>
                <a:spcPts val="800"/>
              </a:spcBef>
              <a:spcAft>
                <a:spcPts val="0"/>
              </a:spcAft>
              <a:buClr>
                <a:schemeClr val="dk1"/>
              </a:buClr>
              <a:buSzPts val="960"/>
              <a:buChar char="•"/>
              <a:defRPr sz="1200"/>
            </a:lvl9pPr>
          </a:lstStyle>
          <a:p>
            <a:endParaRPr/>
          </a:p>
        </p:txBody>
      </p:sp>
      <p:sp>
        <p:nvSpPr>
          <p:cNvPr id="64" name="Google Shape;64;p31"/>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341120" y="438912"/>
            <a:ext cx="9509760" cy="10881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939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72"/>
        <p:cNvGrpSpPr/>
        <p:nvPr/>
      </p:nvGrpSpPr>
      <p:grpSpPr>
        <a:xfrm>
          <a:off x="0" y="0"/>
          <a:ext cx="0" cy="0"/>
          <a:chOff x="0" y="0"/>
          <a:chExt cx="0" cy="0"/>
        </a:xfrm>
      </p:grpSpPr>
      <p:sp>
        <p:nvSpPr>
          <p:cNvPr id="73" name="Google Shape;73;p33"/>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76"/>
        <p:cNvGrpSpPr/>
        <p:nvPr/>
      </p:nvGrpSpPr>
      <p:grpSpPr>
        <a:xfrm>
          <a:off x="0" y="0"/>
          <a:ext cx="0" cy="0"/>
          <a:chOff x="0" y="0"/>
          <a:chExt cx="0" cy="0"/>
        </a:xfrm>
      </p:grpSpPr>
      <p:grpSp>
        <p:nvGrpSpPr>
          <p:cNvPr id="77" name="Google Shape;77;p34" title="Top border"/>
          <p:cNvGrpSpPr/>
          <p:nvPr/>
        </p:nvGrpSpPr>
        <p:grpSpPr>
          <a:xfrm>
            <a:off x="0" y="0"/>
            <a:ext cx="12188825" cy="548640"/>
            <a:chOff x="0" y="0"/>
            <a:chExt cx="12188825" cy="713232"/>
          </a:xfrm>
        </p:grpSpPr>
        <p:sp>
          <p:nvSpPr>
            <p:cNvPr id="78" name="Google Shape;78;p34"/>
            <p:cNvSpPr/>
            <p:nvPr/>
          </p:nvSpPr>
          <p:spPr>
            <a:xfrm rot="10800000" flipH="1">
              <a:off x="0" y="59436"/>
              <a:ext cx="12188825" cy="653796"/>
            </a:xfrm>
            <a:prstGeom prst="rect">
              <a:avLst/>
            </a:prstGeom>
            <a:solidFill>
              <a:schemeClr val="accent1">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9" name="Google Shape;79;p34"/>
            <p:cNvSpPr/>
            <p:nvPr/>
          </p:nvSpPr>
          <p:spPr>
            <a:xfrm rot="10800000" flipH="1">
              <a:off x="0" y="0"/>
              <a:ext cx="12188825" cy="201168"/>
            </a:xfrm>
            <a:prstGeom prst="rect">
              <a:avLst/>
            </a:prstGeom>
            <a:solidFill>
              <a:schemeClr val="accent1">
                <a:alpha val="2745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80" name="Google Shape;80;p34"/>
          <p:cNvSpPr txBox="1">
            <a:spLocks noGrp="1"/>
          </p:cNvSpPr>
          <p:nvPr>
            <p:ph type="title"/>
          </p:nvPr>
        </p:nvSpPr>
        <p:spPr>
          <a:xfrm>
            <a:off x="8138160" y="1828800"/>
            <a:ext cx="3657600" cy="22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9392A"/>
              </a:buClr>
              <a:buSzPts val="3400"/>
              <a:buNone/>
              <a:defRPr sz="3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4"/>
          <p:cNvSpPr txBox="1">
            <a:spLocks noGrp="1"/>
          </p:cNvSpPr>
          <p:nvPr>
            <p:ph type="body" idx="1"/>
          </p:nvPr>
        </p:nvSpPr>
        <p:spPr>
          <a:xfrm>
            <a:off x="548640" y="1005840"/>
            <a:ext cx="7223760" cy="493776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800"/>
              </a:spcBef>
              <a:spcAft>
                <a:spcPts val="0"/>
              </a:spcAft>
              <a:buClr>
                <a:schemeClr val="dk1"/>
              </a:buClr>
              <a:buSzPts val="1600"/>
              <a:buChar char="•"/>
              <a:defRPr sz="2000"/>
            </a:lvl1pPr>
            <a:lvl2pPr marL="914400" lvl="1" indent="-320040" algn="l">
              <a:lnSpc>
                <a:spcPct val="90000"/>
              </a:lnSpc>
              <a:spcBef>
                <a:spcPts val="1000"/>
              </a:spcBef>
              <a:spcAft>
                <a:spcPts val="0"/>
              </a:spcAft>
              <a:buClr>
                <a:schemeClr val="dk1"/>
              </a:buClr>
              <a:buSzPts val="1440"/>
              <a:buChar char="•"/>
              <a:defRPr sz="1800"/>
            </a:lvl2pPr>
            <a:lvl3pPr marL="1371600" lvl="2" indent="-309880" algn="l">
              <a:lnSpc>
                <a:spcPct val="90000"/>
              </a:lnSpc>
              <a:spcBef>
                <a:spcPts val="800"/>
              </a:spcBef>
              <a:spcAft>
                <a:spcPts val="0"/>
              </a:spcAft>
              <a:buClr>
                <a:schemeClr val="dk1"/>
              </a:buClr>
              <a:buSzPts val="1280"/>
              <a:buChar char="•"/>
              <a:defRPr sz="1600"/>
            </a:lvl3pPr>
            <a:lvl4pPr marL="1828800" lvl="3" indent="-299719" algn="l">
              <a:lnSpc>
                <a:spcPct val="90000"/>
              </a:lnSpc>
              <a:spcBef>
                <a:spcPts val="800"/>
              </a:spcBef>
              <a:spcAft>
                <a:spcPts val="0"/>
              </a:spcAft>
              <a:buClr>
                <a:schemeClr val="dk1"/>
              </a:buClr>
              <a:buSzPts val="1120"/>
              <a:buChar char="•"/>
              <a:defRPr sz="1400"/>
            </a:lvl4pPr>
            <a:lvl5pPr marL="2286000" lvl="4" indent="-299720" algn="l">
              <a:lnSpc>
                <a:spcPct val="90000"/>
              </a:lnSpc>
              <a:spcBef>
                <a:spcPts val="800"/>
              </a:spcBef>
              <a:spcAft>
                <a:spcPts val="0"/>
              </a:spcAft>
              <a:buClr>
                <a:schemeClr val="dk1"/>
              </a:buClr>
              <a:buSzPts val="1120"/>
              <a:buChar char="•"/>
              <a:defRPr sz="1400"/>
            </a:lvl5pPr>
            <a:lvl6pPr marL="2743200" lvl="5" indent="-299720" algn="l">
              <a:lnSpc>
                <a:spcPct val="90000"/>
              </a:lnSpc>
              <a:spcBef>
                <a:spcPts val="800"/>
              </a:spcBef>
              <a:spcAft>
                <a:spcPts val="0"/>
              </a:spcAft>
              <a:buClr>
                <a:schemeClr val="dk1"/>
              </a:buClr>
              <a:buSzPts val="1120"/>
              <a:buChar char="•"/>
              <a:defRPr sz="1400"/>
            </a:lvl6pPr>
            <a:lvl7pPr marL="3200400" lvl="6" indent="-299720" algn="l">
              <a:lnSpc>
                <a:spcPct val="90000"/>
              </a:lnSpc>
              <a:spcBef>
                <a:spcPts val="800"/>
              </a:spcBef>
              <a:spcAft>
                <a:spcPts val="0"/>
              </a:spcAft>
              <a:buClr>
                <a:schemeClr val="dk1"/>
              </a:buClr>
              <a:buSzPts val="1120"/>
              <a:buChar char="•"/>
              <a:defRPr sz="1400"/>
            </a:lvl7pPr>
            <a:lvl8pPr marL="3657600" lvl="7" indent="-299720" algn="l">
              <a:lnSpc>
                <a:spcPct val="90000"/>
              </a:lnSpc>
              <a:spcBef>
                <a:spcPts val="800"/>
              </a:spcBef>
              <a:spcAft>
                <a:spcPts val="0"/>
              </a:spcAft>
              <a:buClr>
                <a:schemeClr val="dk1"/>
              </a:buClr>
              <a:buSzPts val="1120"/>
              <a:buChar char="•"/>
              <a:defRPr sz="1400"/>
            </a:lvl8pPr>
            <a:lvl9pPr marL="4114800" lvl="8" indent="-299720" algn="l">
              <a:lnSpc>
                <a:spcPct val="90000"/>
              </a:lnSpc>
              <a:spcBef>
                <a:spcPts val="800"/>
              </a:spcBef>
              <a:spcAft>
                <a:spcPts val="0"/>
              </a:spcAft>
              <a:buClr>
                <a:schemeClr val="dk1"/>
              </a:buClr>
              <a:buSzPts val="1120"/>
              <a:buChar char="•"/>
              <a:defRPr sz="1400"/>
            </a:lvl9pPr>
          </a:lstStyle>
          <a:p>
            <a:endParaRPr/>
          </a:p>
        </p:txBody>
      </p:sp>
      <p:sp>
        <p:nvSpPr>
          <p:cNvPr id="82" name="Google Shape;82;p34"/>
          <p:cNvSpPr txBox="1">
            <a:spLocks noGrp="1"/>
          </p:cNvSpPr>
          <p:nvPr>
            <p:ph type="body" idx="2"/>
          </p:nvPr>
        </p:nvSpPr>
        <p:spPr>
          <a:xfrm>
            <a:off x="8138160" y="4206240"/>
            <a:ext cx="3657600"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280"/>
              <a:buNone/>
              <a:defRPr sz="1600"/>
            </a:lvl1pPr>
            <a:lvl2pPr marL="914400" lvl="1" indent="-228600" algn="l">
              <a:lnSpc>
                <a:spcPct val="90000"/>
              </a:lnSpc>
              <a:spcBef>
                <a:spcPts val="1000"/>
              </a:spcBef>
              <a:spcAft>
                <a:spcPts val="0"/>
              </a:spcAft>
              <a:buClr>
                <a:schemeClr val="dk1"/>
              </a:buClr>
              <a:buSzPts val="960"/>
              <a:buNone/>
              <a:defRPr sz="1200"/>
            </a:lvl2pPr>
            <a:lvl3pPr marL="1371600" lvl="2" indent="-228600" algn="l">
              <a:lnSpc>
                <a:spcPct val="90000"/>
              </a:lnSpc>
              <a:spcBef>
                <a:spcPts val="800"/>
              </a:spcBef>
              <a:spcAft>
                <a:spcPts val="0"/>
              </a:spcAft>
              <a:buClr>
                <a:schemeClr val="dk1"/>
              </a:buClr>
              <a:buSzPts val="800"/>
              <a:buNone/>
              <a:defRPr sz="1000"/>
            </a:lvl3pPr>
            <a:lvl4pPr marL="1828800" lvl="3" indent="-228600" algn="l">
              <a:lnSpc>
                <a:spcPct val="90000"/>
              </a:lnSpc>
              <a:spcBef>
                <a:spcPts val="800"/>
              </a:spcBef>
              <a:spcAft>
                <a:spcPts val="0"/>
              </a:spcAft>
              <a:buClr>
                <a:schemeClr val="dk1"/>
              </a:buClr>
              <a:buSzPts val="720"/>
              <a:buNone/>
              <a:defRPr sz="900"/>
            </a:lvl4pPr>
            <a:lvl5pPr marL="2286000" lvl="4" indent="-228600" algn="l">
              <a:lnSpc>
                <a:spcPct val="90000"/>
              </a:lnSpc>
              <a:spcBef>
                <a:spcPts val="800"/>
              </a:spcBef>
              <a:spcAft>
                <a:spcPts val="0"/>
              </a:spcAft>
              <a:buClr>
                <a:schemeClr val="dk1"/>
              </a:buClr>
              <a:buSzPts val="720"/>
              <a:buNone/>
              <a:defRPr sz="900"/>
            </a:lvl5pPr>
            <a:lvl6pPr marL="2743200" lvl="5" indent="-228600" algn="l">
              <a:lnSpc>
                <a:spcPct val="90000"/>
              </a:lnSpc>
              <a:spcBef>
                <a:spcPts val="800"/>
              </a:spcBef>
              <a:spcAft>
                <a:spcPts val="0"/>
              </a:spcAft>
              <a:buClr>
                <a:schemeClr val="dk1"/>
              </a:buClr>
              <a:buSzPts val="720"/>
              <a:buNone/>
              <a:defRPr sz="900"/>
            </a:lvl6pPr>
            <a:lvl7pPr marL="3200400" lvl="6" indent="-228600" algn="l">
              <a:lnSpc>
                <a:spcPct val="90000"/>
              </a:lnSpc>
              <a:spcBef>
                <a:spcPts val="800"/>
              </a:spcBef>
              <a:spcAft>
                <a:spcPts val="0"/>
              </a:spcAft>
              <a:buClr>
                <a:schemeClr val="dk1"/>
              </a:buClr>
              <a:buSzPts val="720"/>
              <a:buNone/>
              <a:defRPr sz="900"/>
            </a:lvl7pPr>
            <a:lvl8pPr marL="3657600" lvl="7" indent="-228600" algn="l">
              <a:lnSpc>
                <a:spcPct val="90000"/>
              </a:lnSpc>
              <a:spcBef>
                <a:spcPts val="800"/>
              </a:spcBef>
              <a:spcAft>
                <a:spcPts val="0"/>
              </a:spcAft>
              <a:buClr>
                <a:schemeClr val="dk1"/>
              </a:buClr>
              <a:buSzPts val="720"/>
              <a:buNone/>
              <a:defRPr sz="900"/>
            </a:lvl8pPr>
            <a:lvl9pPr marL="4114800" lvl="8" indent="-228600" algn="l">
              <a:lnSpc>
                <a:spcPct val="90000"/>
              </a:lnSpc>
              <a:spcBef>
                <a:spcPts val="800"/>
              </a:spcBef>
              <a:spcAft>
                <a:spcPts val="0"/>
              </a:spcAft>
              <a:buClr>
                <a:schemeClr val="dk1"/>
              </a:buClr>
              <a:buSzPts val="720"/>
              <a:buNone/>
              <a:defRPr sz="900"/>
            </a:lvl9pPr>
          </a:lstStyle>
          <a:p>
            <a:endParaRPr/>
          </a:p>
        </p:txBody>
      </p:sp>
      <p:sp>
        <p:nvSpPr>
          <p:cNvPr id="83" name="Google Shape;83;p34"/>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ild mit Überschrift" type="picTx">
  <p:cSld name="PICTURE_WITH_CAPTION_TEXT">
    <p:spTree>
      <p:nvGrpSpPr>
        <p:cNvPr id="1" name="Shape 86"/>
        <p:cNvGrpSpPr/>
        <p:nvPr/>
      </p:nvGrpSpPr>
      <p:grpSpPr>
        <a:xfrm>
          <a:off x="0" y="0"/>
          <a:ext cx="0" cy="0"/>
          <a:chOff x="0" y="0"/>
          <a:chExt cx="0" cy="0"/>
        </a:xfrm>
      </p:grpSpPr>
      <p:grpSp>
        <p:nvGrpSpPr>
          <p:cNvPr id="87" name="Google Shape;87;p35" title="Top border"/>
          <p:cNvGrpSpPr/>
          <p:nvPr/>
        </p:nvGrpSpPr>
        <p:grpSpPr>
          <a:xfrm>
            <a:off x="0" y="0"/>
            <a:ext cx="7772400" cy="548640"/>
            <a:chOff x="0" y="0"/>
            <a:chExt cx="12188825" cy="713232"/>
          </a:xfrm>
        </p:grpSpPr>
        <p:sp>
          <p:nvSpPr>
            <p:cNvPr id="88" name="Google Shape;88;p35"/>
            <p:cNvSpPr/>
            <p:nvPr/>
          </p:nvSpPr>
          <p:spPr>
            <a:xfrm rot="10800000" flipH="1">
              <a:off x="0" y="59436"/>
              <a:ext cx="12188825" cy="653796"/>
            </a:xfrm>
            <a:prstGeom prst="rect">
              <a:avLst/>
            </a:prstGeom>
            <a:solidFill>
              <a:schemeClr val="accent1">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9" name="Google Shape;89;p35"/>
            <p:cNvSpPr/>
            <p:nvPr/>
          </p:nvSpPr>
          <p:spPr>
            <a:xfrm rot="10800000" flipH="1">
              <a:off x="0" y="0"/>
              <a:ext cx="12188825" cy="201168"/>
            </a:xfrm>
            <a:prstGeom prst="rect">
              <a:avLst/>
            </a:prstGeom>
            <a:solidFill>
              <a:schemeClr val="accent1">
                <a:alpha val="2745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90" name="Google Shape;90;p35" title="Bottom border"/>
          <p:cNvGrpSpPr/>
          <p:nvPr/>
        </p:nvGrpSpPr>
        <p:grpSpPr>
          <a:xfrm rot="10800000" flipH="1">
            <a:off x="0" y="6309360"/>
            <a:ext cx="7772400" cy="548640"/>
            <a:chOff x="0" y="0"/>
            <a:chExt cx="12188825" cy="713232"/>
          </a:xfrm>
        </p:grpSpPr>
        <p:sp>
          <p:nvSpPr>
            <p:cNvPr id="91" name="Google Shape;91;p35"/>
            <p:cNvSpPr/>
            <p:nvPr/>
          </p:nvSpPr>
          <p:spPr>
            <a:xfrm rot="10800000" flipH="1">
              <a:off x="0" y="59436"/>
              <a:ext cx="12188825" cy="653796"/>
            </a:xfrm>
            <a:prstGeom prst="rect">
              <a:avLst/>
            </a:prstGeom>
            <a:solidFill>
              <a:schemeClr val="accent1">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2" name="Google Shape;92;p35"/>
            <p:cNvSpPr/>
            <p:nvPr/>
          </p:nvSpPr>
          <p:spPr>
            <a:xfrm rot="10800000" flipH="1">
              <a:off x="0" y="0"/>
              <a:ext cx="12188825" cy="201168"/>
            </a:xfrm>
            <a:prstGeom prst="rect">
              <a:avLst/>
            </a:prstGeom>
            <a:solidFill>
              <a:schemeClr val="accent1">
                <a:alpha val="2745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93" name="Google Shape;93;p35" title="Left border"/>
          <p:cNvGrpSpPr/>
          <p:nvPr/>
        </p:nvGrpSpPr>
        <p:grpSpPr>
          <a:xfrm rot="-5400000" flipH="1">
            <a:off x="-3154680" y="3154680"/>
            <a:ext cx="6858000" cy="548640"/>
            <a:chOff x="0" y="0"/>
            <a:chExt cx="12188825" cy="713232"/>
          </a:xfrm>
        </p:grpSpPr>
        <p:sp>
          <p:nvSpPr>
            <p:cNvPr id="94" name="Google Shape;94;p35"/>
            <p:cNvSpPr/>
            <p:nvPr/>
          </p:nvSpPr>
          <p:spPr>
            <a:xfrm rot="10800000" flipH="1">
              <a:off x="0" y="59436"/>
              <a:ext cx="12188825" cy="653796"/>
            </a:xfrm>
            <a:prstGeom prst="rect">
              <a:avLst/>
            </a:prstGeom>
            <a:solidFill>
              <a:schemeClr val="accent1">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5" name="Google Shape;95;p35"/>
            <p:cNvSpPr/>
            <p:nvPr/>
          </p:nvSpPr>
          <p:spPr>
            <a:xfrm rot="10800000" flipH="1">
              <a:off x="0" y="0"/>
              <a:ext cx="12188825" cy="201168"/>
            </a:xfrm>
            <a:prstGeom prst="rect">
              <a:avLst/>
            </a:prstGeom>
            <a:solidFill>
              <a:schemeClr val="accent1">
                <a:alpha val="2745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96" name="Google Shape;96;p35" title="Right border"/>
          <p:cNvGrpSpPr/>
          <p:nvPr/>
        </p:nvGrpSpPr>
        <p:grpSpPr>
          <a:xfrm rot="5400000">
            <a:off x="4069079" y="3154681"/>
            <a:ext cx="6858000" cy="548640"/>
            <a:chOff x="0" y="0"/>
            <a:chExt cx="12188825" cy="713232"/>
          </a:xfrm>
        </p:grpSpPr>
        <p:sp>
          <p:nvSpPr>
            <p:cNvPr id="97" name="Google Shape;97;p35"/>
            <p:cNvSpPr/>
            <p:nvPr/>
          </p:nvSpPr>
          <p:spPr>
            <a:xfrm rot="10800000" flipH="1">
              <a:off x="0" y="59436"/>
              <a:ext cx="12188825" cy="653796"/>
            </a:xfrm>
            <a:prstGeom prst="rect">
              <a:avLst/>
            </a:prstGeom>
            <a:solidFill>
              <a:schemeClr val="accent1">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8" name="Google Shape;98;p35"/>
            <p:cNvSpPr/>
            <p:nvPr/>
          </p:nvSpPr>
          <p:spPr>
            <a:xfrm rot="10800000" flipH="1">
              <a:off x="0" y="0"/>
              <a:ext cx="12188825" cy="201168"/>
            </a:xfrm>
            <a:prstGeom prst="rect">
              <a:avLst/>
            </a:prstGeom>
            <a:solidFill>
              <a:schemeClr val="accent1">
                <a:alpha val="2745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99" name="Google Shape;99;p35"/>
          <p:cNvSpPr txBox="1">
            <a:spLocks noGrp="1"/>
          </p:cNvSpPr>
          <p:nvPr>
            <p:ph type="title"/>
          </p:nvPr>
        </p:nvSpPr>
        <p:spPr>
          <a:xfrm>
            <a:off x="8138160" y="1828800"/>
            <a:ext cx="3657600" cy="22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9392A"/>
              </a:buClr>
              <a:buSzPts val="3400"/>
              <a:buNone/>
              <a:defRPr sz="3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5" title="An empty placeholder to add an image. Click on the placeholder and select the image that you wish to add"/>
          <p:cNvSpPr>
            <a:spLocks noGrp="1"/>
          </p:cNvSpPr>
          <p:nvPr>
            <p:ph type="pic" idx="2"/>
          </p:nvPr>
        </p:nvSpPr>
        <p:spPr>
          <a:xfrm>
            <a:off x="548640" y="548640"/>
            <a:ext cx="6675120" cy="576072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800"/>
              </a:spcBef>
              <a:spcAft>
                <a:spcPts val="0"/>
              </a:spcAft>
              <a:buClr>
                <a:schemeClr val="dk1"/>
              </a:buClr>
              <a:buSzPts val="2560"/>
              <a:buFont typeface="Arial"/>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1000"/>
              </a:spcBef>
              <a:spcAft>
                <a:spcPts val="0"/>
              </a:spcAft>
              <a:buClr>
                <a:schemeClr val="dk1"/>
              </a:buClr>
              <a:buSzPts val="224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800"/>
              </a:spcBef>
              <a:spcAft>
                <a:spcPts val="0"/>
              </a:spcAft>
              <a:buClr>
                <a:schemeClr val="dk1"/>
              </a:buClr>
              <a:buSzPts val="192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800"/>
              </a:spcBef>
              <a:spcAft>
                <a:spcPts val="0"/>
              </a:spcAft>
              <a:buClr>
                <a:schemeClr val="dk1"/>
              </a:buClr>
              <a:buSzPts val="16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01" name="Google Shape;101;p35"/>
          <p:cNvSpPr txBox="1">
            <a:spLocks noGrp="1"/>
          </p:cNvSpPr>
          <p:nvPr>
            <p:ph type="body" idx="1"/>
          </p:nvPr>
        </p:nvSpPr>
        <p:spPr>
          <a:xfrm>
            <a:off x="8138160" y="4206240"/>
            <a:ext cx="3657600"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1280"/>
              <a:buNone/>
              <a:defRPr sz="1600"/>
            </a:lvl1pPr>
            <a:lvl2pPr marL="914400" lvl="1" indent="-228600" algn="l">
              <a:lnSpc>
                <a:spcPct val="90000"/>
              </a:lnSpc>
              <a:spcBef>
                <a:spcPts val="1000"/>
              </a:spcBef>
              <a:spcAft>
                <a:spcPts val="0"/>
              </a:spcAft>
              <a:buClr>
                <a:schemeClr val="dk1"/>
              </a:buClr>
              <a:buSzPts val="960"/>
              <a:buNone/>
              <a:defRPr sz="1200"/>
            </a:lvl2pPr>
            <a:lvl3pPr marL="1371600" lvl="2" indent="-228600" algn="l">
              <a:lnSpc>
                <a:spcPct val="90000"/>
              </a:lnSpc>
              <a:spcBef>
                <a:spcPts val="800"/>
              </a:spcBef>
              <a:spcAft>
                <a:spcPts val="0"/>
              </a:spcAft>
              <a:buClr>
                <a:schemeClr val="dk1"/>
              </a:buClr>
              <a:buSzPts val="800"/>
              <a:buNone/>
              <a:defRPr sz="1000"/>
            </a:lvl3pPr>
            <a:lvl4pPr marL="1828800" lvl="3" indent="-228600" algn="l">
              <a:lnSpc>
                <a:spcPct val="90000"/>
              </a:lnSpc>
              <a:spcBef>
                <a:spcPts val="800"/>
              </a:spcBef>
              <a:spcAft>
                <a:spcPts val="0"/>
              </a:spcAft>
              <a:buClr>
                <a:schemeClr val="dk1"/>
              </a:buClr>
              <a:buSzPts val="720"/>
              <a:buNone/>
              <a:defRPr sz="900"/>
            </a:lvl4pPr>
            <a:lvl5pPr marL="2286000" lvl="4" indent="-228600" algn="l">
              <a:lnSpc>
                <a:spcPct val="90000"/>
              </a:lnSpc>
              <a:spcBef>
                <a:spcPts val="800"/>
              </a:spcBef>
              <a:spcAft>
                <a:spcPts val="0"/>
              </a:spcAft>
              <a:buClr>
                <a:schemeClr val="dk1"/>
              </a:buClr>
              <a:buSzPts val="720"/>
              <a:buNone/>
              <a:defRPr sz="900"/>
            </a:lvl5pPr>
            <a:lvl6pPr marL="2743200" lvl="5" indent="-228600" algn="l">
              <a:lnSpc>
                <a:spcPct val="90000"/>
              </a:lnSpc>
              <a:spcBef>
                <a:spcPts val="800"/>
              </a:spcBef>
              <a:spcAft>
                <a:spcPts val="0"/>
              </a:spcAft>
              <a:buClr>
                <a:schemeClr val="dk1"/>
              </a:buClr>
              <a:buSzPts val="720"/>
              <a:buNone/>
              <a:defRPr sz="900"/>
            </a:lvl6pPr>
            <a:lvl7pPr marL="3200400" lvl="6" indent="-228600" algn="l">
              <a:lnSpc>
                <a:spcPct val="90000"/>
              </a:lnSpc>
              <a:spcBef>
                <a:spcPts val="800"/>
              </a:spcBef>
              <a:spcAft>
                <a:spcPts val="0"/>
              </a:spcAft>
              <a:buClr>
                <a:schemeClr val="dk1"/>
              </a:buClr>
              <a:buSzPts val="720"/>
              <a:buNone/>
              <a:defRPr sz="900"/>
            </a:lvl7pPr>
            <a:lvl8pPr marL="3657600" lvl="7" indent="-228600" algn="l">
              <a:lnSpc>
                <a:spcPct val="90000"/>
              </a:lnSpc>
              <a:spcBef>
                <a:spcPts val="800"/>
              </a:spcBef>
              <a:spcAft>
                <a:spcPts val="0"/>
              </a:spcAft>
              <a:buClr>
                <a:schemeClr val="dk1"/>
              </a:buClr>
              <a:buSzPts val="720"/>
              <a:buNone/>
              <a:defRPr sz="900"/>
            </a:lvl8pPr>
            <a:lvl9pPr marL="4114800" lvl="8" indent="-228600" algn="l">
              <a:lnSpc>
                <a:spcPct val="90000"/>
              </a:lnSpc>
              <a:spcBef>
                <a:spcPts val="800"/>
              </a:spcBef>
              <a:spcAft>
                <a:spcPts val="0"/>
              </a:spcAft>
              <a:buClr>
                <a:schemeClr val="dk1"/>
              </a:buClr>
              <a:buSzPts val="720"/>
              <a:buNone/>
              <a:defRPr sz="900"/>
            </a:lvl9pPr>
          </a:lstStyle>
          <a:p>
            <a:endParaRPr/>
          </a:p>
        </p:txBody>
      </p:sp>
      <p:sp>
        <p:nvSpPr>
          <p:cNvPr id="102" name="Google Shape;102;p35"/>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5"/>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5"/>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105"/>
        <p:cNvGrpSpPr/>
        <p:nvPr/>
      </p:nvGrpSpPr>
      <p:grpSpPr>
        <a:xfrm>
          <a:off x="0" y="0"/>
          <a:ext cx="0" cy="0"/>
          <a:chOff x="0" y="0"/>
          <a:chExt cx="0" cy="0"/>
        </a:xfrm>
      </p:grpSpPr>
      <p:sp>
        <p:nvSpPr>
          <p:cNvPr id="106" name="Google Shape;106;p36"/>
          <p:cNvSpPr txBox="1">
            <a:spLocks noGrp="1"/>
          </p:cNvSpPr>
          <p:nvPr>
            <p:ph type="title"/>
          </p:nvPr>
        </p:nvSpPr>
        <p:spPr>
          <a:xfrm>
            <a:off x="1341120" y="438912"/>
            <a:ext cx="9509760" cy="108813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9392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6"/>
          <p:cNvSpPr txBox="1">
            <a:spLocks noGrp="1"/>
          </p:cNvSpPr>
          <p:nvPr>
            <p:ph type="body" idx="1"/>
          </p:nvPr>
        </p:nvSpPr>
        <p:spPr>
          <a:xfrm rot="5400000">
            <a:off x="3924300" y="-909828"/>
            <a:ext cx="4343400" cy="950976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800"/>
              </a:spcBef>
              <a:spcAft>
                <a:spcPts val="0"/>
              </a:spcAft>
              <a:buClr>
                <a:schemeClr val="dk1"/>
              </a:buClr>
              <a:buSzPts val="1440"/>
              <a:buChar char="•"/>
              <a:defRPr/>
            </a:lvl1pPr>
            <a:lvl2pPr marL="914400" lvl="1" indent="-320040" algn="l">
              <a:lnSpc>
                <a:spcPct val="90000"/>
              </a:lnSpc>
              <a:spcBef>
                <a:spcPts val="1000"/>
              </a:spcBef>
              <a:spcAft>
                <a:spcPts val="0"/>
              </a:spcAft>
              <a:buClr>
                <a:schemeClr val="dk1"/>
              </a:buClr>
              <a:buSzPts val="1440"/>
              <a:buChar char="•"/>
              <a:defRPr/>
            </a:lvl2pPr>
            <a:lvl3pPr marL="1371600" lvl="2" indent="-320039" algn="l">
              <a:lnSpc>
                <a:spcPct val="90000"/>
              </a:lnSpc>
              <a:spcBef>
                <a:spcPts val="800"/>
              </a:spcBef>
              <a:spcAft>
                <a:spcPts val="0"/>
              </a:spcAft>
              <a:buClr>
                <a:schemeClr val="dk1"/>
              </a:buClr>
              <a:buSzPts val="1440"/>
              <a:buChar char="•"/>
              <a:defRPr/>
            </a:lvl3pPr>
            <a:lvl4pPr marL="1828800" lvl="3" indent="-320039" algn="l">
              <a:lnSpc>
                <a:spcPct val="90000"/>
              </a:lnSpc>
              <a:spcBef>
                <a:spcPts val="800"/>
              </a:spcBef>
              <a:spcAft>
                <a:spcPts val="0"/>
              </a:spcAft>
              <a:buClr>
                <a:schemeClr val="dk1"/>
              </a:buClr>
              <a:buSzPts val="1440"/>
              <a:buChar char="•"/>
              <a:defRPr/>
            </a:lvl4pPr>
            <a:lvl5pPr marL="2286000" lvl="4" indent="-320039" algn="l">
              <a:lnSpc>
                <a:spcPct val="90000"/>
              </a:lnSpc>
              <a:spcBef>
                <a:spcPts val="800"/>
              </a:spcBef>
              <a:spcAft>
                <a:spcPts val="0"/>
              </a:spcAft>
              <a:buClr>
                <a:schemeClr val="dk1"/>
              </a:buClr>
              <a:buSzPts val="1440"/>
              <a:buChar char="•"/>
              <a:defRPr/>
            </a:lvl5pPr>
            <a:lvl6pPr marL="2743200" lvl="5" indent="-320039" algn="l">
              <a:lnSpc>
                <a:spcPct val="90000"/>
              </a:lnSpc>
              <a:spcBef>
                <a:spcPts val="800"/>
              </a:spcBef>
              <a:spcAft>
                <a:spcPts val="0"/>
              </a:spcAft>
              <a:buClr>
                <a:schemeClr val="dk1"/>
              </a:buClr>
              <a:buSzPts val="1440"/>
              <a:buChar char="•"/>
              <a:defRPr/>
            </a:lvl6pPr>
            <a:lvl7pPr marL="3200400" lvl="6" indent="-320039" algn="l">
              <a:lnSpc>
                <a:spcPct val="90000"/>
              </a:lnSpc>
              <a:spcBef>
                <a:spcPts val="800"/>
              </a:spcBef>
              <a:spcAft>
                <a:spcPts val="0"/>
              </a:spcAft>
              <a:buClr>
                <a:schemeClr val="dk1"/>
              </a:buClr>
              <a:buSzPts val="1440"/>
              <a:buChar char="•"/>
              <a:defRPr/>
            </a:lvl7pPr>
            <a:lvl8pPr marL="3657600" lvl="7" indent="-320040" algn="l">
              <a:lnSpc>
                <a:spcPct val="90000"/>
              </a:lnSpc>
              <a:spcBef>
                <a:spcPts val="800"/>
              </a:spcBef>
              <a:spcAft>
                <a:spcPts val="0"/>
              </a:spcAft>
              <a:buClr>
                <a:schemeClr val="dk1"/>
              </a:buClr>
              <a:buSzPts val="1440"/>
              <a:buChar char="•"/>
              <a:defRPr/>
            </a:lvl8pPr>
            <a:lvl9pPr marL="4114800" lvl="8" indent="-320040" algn="l">
              <a:lnSpc>
                <a:spcPct val="90000"/>
              </a:lnSpc>
              <a:spcBef>
                <a:spcPts val="800"/>
              </a:spcBef>
              <a:spcAft>
                <a:spcPts val="0"/>
              </a:spcAft>
              <a:buClr>
                <a:schemeClr val="dk1"/>
              </a:buClr>
              <a:buSzPts val="1440"/>
              <a:buChar char="•"/>
              <a:defRPr/>
            </a:lvl9pPr>
          </a:lstStyle>
          <a:p>
            <a:endParaRPr/>
          </a:p>
        </p:txBody>
      </p:sp>
      <p:sp>
        <p:nvSpPr>
          <p:cNvPr id="108" name="Google Shape;108;p36"/>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6"/>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6"/>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1F3D5">
                <a:alpha val="55686"/>
              </a:srgbClr>
            </a:gs>
            <a:gs pos="79000">
              <a:schemeClr val="lt1"/>
            </a:gs>
            <a:gs pos="100000">
              <a:schemeClr val="lt1"/>
            </a:gs>
          </a:gsLst>
          <a:lin ang="5400000" scaled="0"/>
        </a:gradFill>
        <a:effectLst/>
      </p:bgPr>
    </p:bg>
    <p:spTree>
      <p:nvGrpSpPr>
        <p:cNvPr id="1" name="Shape 9"/>
        <p:cNvGrpSpPr/>
        <p:nvPr/>
      </p:nvGrpSpPr>
      <p:grpSpPr>
        <a:xfrm>
          <a:off x="0" y="0"/>
          <a:ext cx="0" cy="0"/>
          <a:chOff x="0" y="0"/>
          <a:chExt cx="0" cy="0"/>
        </a:xfrm>
      </p:grpSpPr>
      <p:grpSp>
        <p:nvGrpSpPr>
          <p:cNvPr id="10" name="Google Shape;10;p24" title="Bottom border"/>
          <p:cNvGrpSpPr/>
          <p:nvPr/>
        </p:nvGrpSpPr>
        <p:grpSpPr>
          <a:xfrm rot="10800000" flipH="1">
            <a:off x="0" y="6309360"/>
            <a:ext cx="12188825" cy="548640"/>
            <a:chOff x="0" y="0"/>
            <a:chExt cx="12188825" cy="713232"/>
          </a:xfrm>
        </p:grpSpPr>
        <p:sp>
          <p:nvSpPr>
            <p:cNvPr id="11" name="Google Shape;11;p24"/>
            <p:cNvSpPr/>
            <p:nvPr/>
          </p:nvSpPr>
          <p:spPr>
            <a:xfrm rot="10800000" flipH="1">
              <a:off x="0" y="59436"/>
              <a:ext cx="12188825" cy="653796"/>
            </a:xfrm>
            <a:prstGeom prst="rect">
              <a:avLst/>
            </a:prstGeom>
            <a:solidFill>
              <a:schemeClr val="accent1">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2" name="Google Shape;12;p24"/>
            <p:cNvSpPr/>
            <p:nvPr/>
          </p:nvSpPr>
          <p:spPr>
            <a:xfrm rot="10800000" flipH="1">
              <a:off x="0" y="0"/>
              <a:ext cx="12188825" cy="201168"/>
            </a:xfrm>
            <a:prstGeom prst="rect">
              <a:avLst/>
            </a:prstGeom>
            <a:solidFill>
              <a:schemeClr val="accent1">
                <a:alpha val="2745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sp>
        <p:nvSpPr>
          <p:cNvPr id="13" name="Google Shape;13;p24"/>
          <p:cNvSpPr txBox="1">
            <a:spLocks noGrp="1"/>
          </p:cNvSpPr>
          <p:nvPr>
            <p:ph type="title"/>
          </p:nvPr>
        </p:nvSpPr>
        <p:spPr>
          <a:xfrm>
            <a:off x="1341120" y="438912"/>
            <a:ext cx="9509760" cy="1088136"/>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49392A"/>
              </a:buClr>
              <a:buSzPts val="3400"/>
              <a:buFont typeface="Arial"/>
              <a:buNone/>
              <a:defRPr sz="3400" b="0" i="0" u="none" strike="noStrike" cap="none">
                <a:solidFill>
                  <a:srgbClr val="49392A"/>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4"/>
          <p:cNvSpPr txBox="1">
            <a:spLocks noGrp="1"/>
          </p:cNvSpPr>
          <p:nvPr>
            <p:ph type="body" idx="1"/>
          </p:nvPr>
        </p:nvSpPr>
        <p:spPr>
          <a:xfrm>
            <a:off x="1341120" y="1673352"/>
            <a:ext cx="9509760" cy="4343400"/>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800"/>
              </a:spcBef>
              <a:spcAft>
                <a:spcPts val="0"/>
              </a:spcAft>
              <a:buClr>
                <a:schemeClr val="dk1"/>
              </a:buClr>
              <a:buSzPts val="160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20040" algn="l" rtl="0">
              <a:lnSpc>
                <a:spcPct val="90000"/>
              </a:lnSpc>
              <a:spcBef>
                <a:spcPts val="1000"/>
              </a:spcBef>
              <a:spcAft>
                <a:spcPts val="0"/>
              </a:spcAft>
              <a:buClr>
                <a:schemeClr val="dk1"/>
              </a:buClr>
              <a:buSzPts val="144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09880" algn="l" rtl="0">
              <a:lnSpc>
                <a:spcPct val="90000"/>
              </a:lnSpc>
              <a:spcBef>
                <a:spcPts val="800"/>
              </a:spcBef>
              <a:spcAft>
                <a:spcPts val="0"/>
              </a:spcAft>
              <a:buClr>
                <a:schemeClr val="dk1"/>
              </a:buClr>
              <a:buSzPts val="128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299719"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299720" algn="l" rtl="0">
              <a:lnSpc>
                <a:spcPct val="90000"/>
              </a:lnSpc>
              <a:spcBef>
                <a:spcPts val="800"/>
              </a:spcBef>
              <a:spcAft>
                <a:spcPts val="0"/>
              </a:spcAft>
              <a:buClr>
                <a:schemeClr val="dk1"/>
              </a:buClr>
              <a:buSzPts val="112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24"/>
          <p:cNvSpPr txBox="1">
            <a:spLocks noGrp="1"/>
          </p:cNvSpPr>
          <p:nvPr>
            <p:ph type="ftr" idx="11"/>
          </p:nvPr>
        </p:nvSpPr>
        <p:spPr>
          <a:xfrm>
            <a:off x="1341120" y="6391656"/>
            <a:ext cx="7159752" cy="2377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 name="Google Shape;16;p24"/>
          <p:cNvSpPr txBox="1">
            <a:spLocks noGrp="1"/>
          </p:cNvSpPr>
          <p:nvPr>
            <p:ph type="dt" idx="10"/>
          </p:nvPr>
        </p:nvSpPr>
        <p:spPr>
          <a:xfrm>
            <a:off x="8875776" y="6391656"/>
            <a:ext cx="960120" cy="2377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24"/>
          <p:cNvSpPr txBox="1">
            <a:spLocks noGrp="1"/>
          </p:cNvSpPr>
          <p:nvPr>
            <p:ph type="sldNum" idx="12"/>
          </p:nvPr>
        </p:nvSpPr>
        <p:spPr>
          <a:xfrm>
            <a:off x="10210800" y="6391656"/>
            <a:ext cx="640080" cy="2377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dk1"/>
                </a:solidFill>
                <a:latin typeface="Century Gothic"/>
                <a:ea typeface="Century Gothic"/>
                <a:cs typeface="Century Gothic"/>
                <a:sym typeface="Century Gothic"/>
              </a:defRPr>
            </a:lvl1pPr>
            <a:lvl2pPr marL="0" marR="0" lvl="1" indent="0" algn="r" rtl="0">
              <a:spcBef>
                <a:spcPts val="0"/>
              </a:spcBef>
              <a:buNone/>
              <a:defRPr sz="1100" b="0" i="0" u="none" strike="noStrike" cap="none">
                <a:solidFill>
                  <a:schemeClr val="dk1"/>
                </a:solidFill>
                <a:latin typeface="Century Gothic"/>
                <a:ea typeface="Century Gothic"/>
                <a:cs typeface="Century Gothic"/>
                <a:sym typeface="Century Gothic"/>
              </a:defRPr>
            </a:lvl2pPr>
            <a:lvl3pPr marL="0" marR="0" lvl="2" indent="0" algn="r" rtl="0">
              <a:spcBef>
                <a:spcPts val="0"/>
              </a:spcBef>
              <a:buNone/>
              <a:defRPr sz="1100" b="0" i="0" u="none" strike="noStrike" cap="none">
                <a:solidFill>
                  <a:schemeClr val="dk1"/>
                </a:solidFill>
                <a:latin typeface="Century Gothic"/>
                <a:ea typeface="Century Gothic"/>
                <a:cs typeface="Century Gothic"/>
                <a:sym typeface="Century Gothic"/>
              </a:defRPr>
            </a:lvl3pPr>
            <a:lvl4pPr marL="0" marR="0" lvl="3" indent="0" algn="r" rtl="0">
              <a:spcBef>
                <a:spcPts val="0"/>
              </a:spcBef>
              <a:buNone/>
              <a:defRPr sz="1100" b="0" i="0" u="none" strike="noStrike" cap="none">
                <a:solidFill>
                  <a:schemeClr val="dk1"/>
                </a:solidFill>
                <a:latin typeface="Century Gothic"/>
                <a:ea typeface="Century Gothic"/>
                <a:cs typeface="Century Gothic"/>
                <a:sym typeface="Century Gothic"/>
              </a:defRPr>
            </a:lvl4pPr>
            <a:lvl5pPr marL="0" marR="0" lvl="4" indent="0" algn="r" rtl="0">
              <a:spcBef>
                <a:spcPts val="0"/>
              </a:spcBef>
              <a:buNone/>
              <a:defRPr sz="1100" b="0" i="0" u="none" strike="noStrike" cap="none">
                <a:solidFill>
                  <a:schemeClr val="dk1"/>
                </a:solidFill>
                <a:latin typeface="Century Gothic"/>
                <a:ea typeface="Century Gothic"/>
                <a:cs typeface="Century Gothic"/>
                <a:sym typeface="Century Gothic"/>
              </a:defRPr>
            </a:lvl5pPr>
            <a:lvl6pPr marL="0" marR="0" lvl="5" indent="0" algn="r" rtl="0">
              <a:spcBef>
                <a:spcPts val="0"/>
              </a:spcBef>
              <a:buNone/>
              <a:defRPr sz="1100" b="0" i="0" u="none" strike="noStrike" cap="none">
                <a:solidFill>
                  <a:schemeClr val="dk1"/>
                </a:solidFill>
                <a:latin typeface="Century Gothic"/>
                <a:ea typeface="Century Gothic"/>
                <a:cs typeface="Century Gothic"/>
                <a:sym typeface="Century Gothic"/>
              </a:defRPr>
            </a:lvl6pPr>
            <a:lvl7pPr marL="0" marR="0" lvl="6" indent="0" algn="r" rtl="0">
              <a:spcBef>
                <a:spcPts val="0"/>
              </a:spcBef>
              <a:buNone/>
              <a:defRPr sz="1100" b="0" i="0" u="none" strike="noStrike" cap="none">
                <a:solidFill>
                  <a:schemeClr val="dk1"/>
                </a:solidFill>
                <a:latin typeface="Century Gothic"/>
                <a:ea typeface="Century Gothic"/>
                <a:cs typeface="Century Gothic"/>
                <a:sym typeface="Century Gothic"/>
              </a:defRPr>
            </a:lvl7pPr>
            <a:lvl8pPr marL="0" marR="0" lvl="7" indent="0" algn="r" rtl="0">
              <a:spcBef>
                <a:spcPts val="0"/>
              </a:spcBef>
              <a:buNone/>
              <a:defRPr sz="1100" b="0" i="0" u="none" strike="noStrike" cap="none">
                <a:solidFill>
                  <a:schemeClr val="dk1"/>
                </a:solidFill>
                <a:latin typeface="Century Gothic"/>
                <a:ea typeface="Century Gothic"/>
                <a:cs typeface="Century Gothic"/>
                <a:sym typeface="Century Gothic"/>
              </a:defRPr>
            </a:lvl8pPr>
            <a:lvl9pPr marL="0" marR="0" lvl="8" indent="0" algn="r" rtl="0">
              <a:spcBef>
                <a:spcPts val="0"/>
              </a:spcBef>
              <a:buNone/>
              <a:defRPr sz="11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organic-world.net/yearbook/yearbook-2020/pdf.html"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organic.ca/en/what-we-do/consumer-education/organic-wee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hyperlink" Target="https://www.organic-world.net/yearbook/yearbook-2020/pdf.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www.usda.gov/topics/organic"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9.gif"/><Relationship Id="rId4" Type="http://schemas.openxmlformats.org/officeDocument/2006/relationships/hyperlink" Target="https://eorganic.info/"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hyperlink" Target="https://www.lifegate.com/michelle-obama-organic-garden" TargetMode="External"/><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ww.amazon.com/American-Grown-Kitchen-Gardens-America/dp/0307956024"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gif"/><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organicinfo.ua/wp-content/uploads/2020/03/FiBL_PossibilitiesOfStateSupport.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organicinfo.ua/info_practitioner/page/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organic-world.net/yearbook/yearbook-2020/pdf.html"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bionext.nl/over-bion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organic-world.net/yearbook/yearbook-2020/pdf.html"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organiccouncil.ca/a-new-opportunity-organic-conversion-support-progra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cap.alberta.ca/CAP/"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organiccouncil.ca/new-funding-available-for-transition-to-online-sales-and-other-direct-market-resource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Зображення, що містить предмет, медові стільники, група, стоячий&#10;&#10;Автоматично згенерований опис">
            <a:extLst>
              <a:ext uri="{FF2B5EF4-FFF2-40B4-BE49-F238E27FC236}">
                <a16:creationId xmlns="" xmlns:a16="http://schemas.microsoft.com/office/drawing/2014/main" id="{785DD30E-5A8E-4499-AA7F-0BD8D7B4450F}"/>
              </a:ext>
            </a:extLst>
          </p:cNvPr>
          <p:cNvPicPr>
            <a:picLocks noChangeAspect="1"/>
          </p:cNvPicPr>
          <p:nvPr/>
        </p:nvPicPr>
        <p:blipFill>
          <a:blip r:embed="rId3"/>
          <a:stretch>
            <a:fillRect/>
          </a:stretch>
        </p:blipFill>
        <p:spPr>
          <a:xfrm flipH="1">
            <a:off x="0" y="-1277232"/>
            <a:ext cx="12192000" cy="8135232"/>
          </a:xfrm>
          <a:prstGeom prst="rect">
            <a:avLst/>
          </a:prstGeom>
        </p:spPr>
      </p:pic>
      <p:sp>
        <p:nvSpPr>
          <p:cNvPr id="2" name="Заголовок 1">
            <a:extLst>
              <a:ext uri="{FF2B5EF4-FFF2-40B4-BE49-F238E27FC236}">
                <a16:creationId xmlns="" xmlns:a16="http://schemas.microsoft.com/office/drawing/2014/main" id="{67C9F261-90F4-4406-9828-4F232EFF5342}"/>
              </a:ext>
            </a:extLst>
          </p:cNvPr>
          <p:cNvSpPr>
            <a:spLocks noGrp="1"/>
          </p:cNvSpPr>
          <p:nvPr>
            <p:ph type="title"/>
          </p:nvPr>
        </p:nvSpPr>
        <p:spPr/>
        <p:txBody>
          <a:bodyPr/>
          <a:lstStyle/>
          <a:p>
            <a:endParaRPr lang="uk-UA"/>
          </a:p>
        </p:txBody>
      </p:sp>
      <p:sp>
        <p:nvSpPr>
          <p:cNvPr id="3" name="Місце для тексту 2">
            <a:extLst>
              <a:ext uri="{FF2B5EF4-FFF2-40B4-BE49-F238E27FC236}">
                <a16:creationId xmlns="" xmlns:a16="http://schemas.microsoft.com/office/drawing/2014/main" id="{1DFC9DAD-982B-4823-ABFB-FCCD985B5943}"/>
              </a:ext>
            </a:extLst>
          </p:cNvPr>
          <p:cNvSpPr>
            <a:spLocks noGrp="1"/>
          </p:cNvSpPr>
          <p:nvPr>
            <p:ph type="body" idx="1"/>
          </p:nvPr>
        </p:nvSpPr>
        <p:spPr/>
        <p:txBody>
          <a:bodyPr/>
          <a:lstStyle/>
          <a:p>
            <a:endParaRPr lang="uk-UA"/>
          </a:p>
        </p:txBody>
      </p:sp>
      <p:sp>
        <p:nvSpPr>
          <p:cNvPr id="6" name="TextBox 5">
            <a:extLst>
              <a:ext uri="{FF2B5EF4-FFF2-40B4-BE49-F238E27FC236}">
                <a16:creationId xmlns="" xmlns:a16="http://schemas.microsoft.com/office/drawing/2014/main" id="{FA2173D0-A50A-4BCB-A89A-3DA46DDF8C94}"/>
              </a:ext>
            </a:extLst>
          </p:cNvPr>
          <p:cNvSpPr txBox="1"/>
          <p:nvPr/>
        </p:nvSpPr>
        <p:spPr>
          <a:xfrm>
            <a:off x="7261861" y="4965653"/>
            <a:ext cx="4527409" cy="1107996"/>
          </a:xfrm>
          <a:prstGeom prst="rect">
            <a:avLst/>
          </a:prstGeom>
          <a:noFill/>
        </p:spPr>
        <p:txBody>
          <a:bodyPr wrap="square" rtlCol="0">
            <a:spAutoFit/>
          </a:bodyPr>
          <a:lstStyle/>
          <a:p>
            <a:r>
              <a:rPr lang="uk-UA" sz="6600" b="1">
                <a:solidFill>
                  <a:schemeClr val="tx2"/>
                </a:solidFill>
                <a:latin typeface="Century Gothic" panose="020B0502020202020204" pitchFamily="34" charset="0"/>
              </a:rPr>
              <a:t>Угорщина</a:t>
            </a:r>
            <a:endParaRPr lang="uk-UA" b="1">
              <a:solidFill>
                <a:schemeClr val="tx2"/>
              </a:solidFill>
              <a:latin typeface="Century Gothic" panose="020B0502020202020204" pitchFamily="34" charset="0"/>
            </a:endParaRPr>
          </a:p>
        </p:txBody>
      </p:sp>
      <p:sp useBgFill="1">
        <p:nvSpPr>
          <p:cNvPr id="7" name="TextBox 6">
            <a:extLst>
              <a:ext uri="{FF2B5EF4-FFF2-40B4-BE49-F238E27FC236}">
                <a16:creationId xmlns="" xmlns:a16="http://schemas.microsoft.com/office/drawing/2014/main" id="{30980074-DE5E-49A8-A650-CE957BA4C099}"/>
              </a:ext>
            </a:extLst>
          </p:cNvPr>
          <p:cNvSpPr txBox="1"/>
          <p:nvPr/>
        </p:nvSpPr>
        <p:spPr>
          <a:xfrm>
            <a:off x="4622800" y="233478"/>
            <a:ext cx="7315344" cy="4585871"/>
          </a:xfrm>
          <a:prstGeom prst="rect">
            <a:avLst/>
          </a:prstGeom>
        </p:spPr>
        <p:txBody>
          <a:bodyPr wrap="square" rtlCol="0">
            <a:spAutoFit/>
          </a:bodyPr>
          <a:lstStyle/>
          <a:p>
            <a:r>
              <a:rPr lang="uk-UA" sz="2800" b="1">
                <a:solidFill>
                  <a:schemeClr val="bg2">
                    <a:lumMod val="75000"/>
                  </a:schemeClr>
                </a:solidFill>
                <a:latin typeface="Century Gothic" panose="020B0502020202020204" pitchFamily="34" charset="0"/>
              </a:rPr>
              <a:t>Органічний ринок Угорщини</a:t>
            </a:r>
          </a:p>
          <a:p>
            <a:pPr marL="457200" indent="-457200">
              <a:buBlip>
                <a:blip r:embed="rId4"/>
              </a:buBlip>
            </a:pPr>
            <a:r>
              <a:rPr lang="uk-UA" sz="2800" b="1">
                <a:solidFill>
                  <a:schemeClr val="bg2">
                    <a:lumMod val="75000"/>
                  </a:schemeClr>
                </a:solidFill>
                <a:latin typeface="Century Gothic" panose="020B0502020202020204" pitchFamily="34" charset="0"/>
              </a:rPr>
              <a:t>2</a:t>
            </a:r>
            <a:r>
              <a:rPr lang="en-GB" sz="2800" b="1">
                <a:solidFill>
                  <a:schemeClr val="bg2">
                    <a:lumMod val="75000"/>
                  </a:schemeClr>
                </a:solidFill>
                <a:latin typeface="Century Gothic" panose="020B0502020202020204" pitchFamily="34" charset="0"/>
              </a:rPr>
              <a:t>09’382 </a:t>
            </a:r>
            <a:r>
              <a:rPr lang="uk-UA" sz="2800" b="1">
                <a:solidFill>
                  <a:schemeClr val="bg2">
                    <a:lumMod val="75000"/>
                  </a:schemeClr>
                </a:solidFill>
                <a:latin typeface="Century Gothic" panose="020B0502020202020204" pitchFamily="34" charset="0"/>
              </a:rPr>
              <a:t>га </a:t>
            </a:r>
            <a:r>
              <a:rPr lang="uk-UA" sz="2800">
                <a:solidFill>
                  <a:schemeClr val="bg2">
                    <a:lumMod val="75000"/>
                  </a:schemeClr>
                </a:solidFill>
                <a:latin typeface="Century Gothic" panose="020B0502020202020204" pitchFamily="34" charset="0"/>
              </a:rPr>
              <a:t>органічних с/г земель </a:t>
            </a:r>
            <a:r>
              <a:rPr lang="en-GB" sz="2800">
                <a:solidFill>
                  <a:schemeClr val="bg2">
                    <a:lumMod val="75000"/>
                  </a:schemeClr>
                </a:solidFill>
                <a:latin typeface="Century Gothic" panose="020B0502020202020204" pitchFamily="34" charset="0"/>
              </a:rPr>
              <a:t/>
            </a:r>
            <a:br>
              <a:rPr lang="en-GB" sz="2800">
                <a:solidFill>
                  <a:schemeClr val="bg2">
                    <a:lumMod val="75000"/>
                  </a:schemeClr>
                </a:solidFill>
                <a:latin typeface="Century Gothic" panose="020B0502020202020204" pitchFamily="34" charset="0"/>
              </a:rPr>
            </a:br>
            <a:r>
              <a:rPr lang="uk-UA" sz="2800">
                <a:solidFill>
                  <a:schemeClr val="bg2">
                    <a:lumMod val="75000"/>
                  </a:schemeClr>
                </a:solidFill>
                <a:latin typeface="Century Gothic" panose="020B0502020202020204" pitchFamily="34" charset="0"/>
              </a:rPr>
              <a:t>(в </a:t>
            </a:r>
            <a:r>
              <a:rPr lang="uk-UA" sz="2800" err="1">
                <a:solidFill>
                  <a:schemeClr val="bg2">
                    <a:lumMod val="75000"/>
                  </a:schemeClr>
                </a:solidFill>
                <a:latin typeface="Century Gothic" panose="020B0502020202020204" pitchFamily="34" charset="0"/>
              </a:rPr>
              <a:t>т.ч</a:t>
            </a:r>
            <a:r>
              <a:rPr lang="uk-UA" sz="2800">
                <a:solidFill>
                  <a:schemeClr val="bg2">
                    <a:lumMod val="75000"/>
                  </a:schemeClr>
                </a:solidFill>
                <a:latin typeface="Century Gothic" panose="020B0502020202020204" pitchFamily="34" charset="0"/>
              </a:rPr>
              <a:t>. перехідного періоду)</a:t>
            </a:r>
            <a:endParaRPr lang="en-GB" sz="2800">
              <a:solidFill>
                <a:schemeClr val="bg2">
                  <a:lumMod val="75000"/>
                </a:schemeClr>
              </a:solidFill>
              <a:latin typeface="Century Gothic" panose="020B0502020202020204" pitchFamily="34" charset="0"/>
            </a:endParaRPr>
          </a:p>
          <a:p>
            <a:pPr marL="457200" indent="-457200">
              <a:buBlip>
                <a:blip r:embed="rId4"/>
              </a:buBlip>
            </a:pPr>
            <a:r>
              <a:rPr lang="en-GB" sz="2800" b="1">
                <a:solidFill>
                  <a:schemeClr val="bg2">
                    <a:lumMod val="75000"/>
                  </a:schemeClr>
                </a:solidFill>
                <a:latin typeface="Century Gothic" panose="020B0502020202020204" pitchFamily="34" charset="0"/>
              </a:rPr>
              <a:t>4,5% </a:t>
            </a:r>
            <a:r>
              <a:rPr lang="uk-UA" sz="2800">
                <a:solidFill>
                  <a:schemeClr val="bg2">
                    <a:lumMod val="75000"/>
                  </a:schemeClr>
                </a:solidFill>
                <a:latin typeface="Century Gothic" panose="020B0502020202020204" pitchFamily="34" charset="0"/>
              </a:rPr>
              <a:t>частка органічних с/г земель від загальної </a:t>
            </a:r>
            <a:r>
              <a:rPr lang="ru-RU" sz="2800" err="1">
                <a:solidFill>
                  <a:schemeClr val="bg2">
                    <a:lumMod val="75000"/>
                  </a:schemeClr>
                </a:solidFill>
                <a:latin typeface="Century Gothic" panose="020B0502020202020204" pitchFamily="34" charset="0"/>
              </a:rPr>
              <a:t>площ</a:t>
            </a:r>
            <a:r>
              <a:rPr lang="uk-UA" sz="2800">
                <a:solidFill>
                  <a:schemeClr val="bg2">
                    <a:lumMod val="75000"/>
                  </a:schemeClr>
                </a:solidFill>
                <a:latin typeface="Century Gothic" panose="020B0502020202020204" pitchFamily="34" charset="0"/>
              </a:rPr>
              <a:t>і с/г земель</a:t>
            </a:r>
            <a:endParaRPr lang="en-GB" sz="2800">
              <a:solidFill>
                <a:schemeClr val="bg2">
                  <a:lumMod val="75000"/>
                </a:schemeClr>
              </a:solidFill>
              <a:latin typeface="Century Gothic" panose="020B0502020202020204" pitchFamily="34" charset="0"/>
            </a:endParaRPr>
          </a:p>
          <a:p>
            <a:pPr marL="457200" indent="-457200">
              <a:buBlip>
                <a:blip r:embed="rId4"/>
              </a:buBlip>
            </a:pPr>
            <a:r>
              <a:rPr lang="en-GB" sz="2800" b="1">
                <a:solidFill>
                  <a:schemeClr val="bg2">
                    <a:lumMod val="75000"/>
                  </a:schemeClr>
                </a:solidFill>
                <a:latin typeface="Century Gothic" panose="020B0502020202020204" pitchFamily="34" charset="0"/>
              </a:rPr>
              <a:t>3’929 </a:t>
            </a:r>
            <a:r>
              <a:rPr lang="uk-UA" sz="2800">
                <a:solidFill>
                  <a:schemeClr val="bg2">
                    <a:lumMod val="75000"/>
                  </a:schemeClr>
                </a:solidFill>
                <a:latin typeface="Century Gothic" panose="020B0502020202020204" pitchFamily="34" charset="0"/>
              </a:rPr>
              <a:t>органічних виробників </a:t>
            </a:r>
            <a:r>
              <a:rPr lang="en-GB" sz="2800">
                <a:solidFill>
                  <a:schemeClr val="bg2">
                    <a:lumMod val="75000"/>
                  </a:schemeClr>
                </a:solidFill>
                <a:latin typeface="Century Gothic" panose="020B0502020202020204" pitchFamily="34" charset="0"/>
              </a:rPr>
              <a:t/>
            </a:r>
            <a:br>
              <a:rPr lang="en-GB" sz="2800">
                <a:solidFill>
                  <a:schemeClr val="bg2">
                    <a:lumMod val="75000"/>
                  </a:schemeClr>
                </a:solidFill>
                <a:latin typeface="Century Gothic" panose="020B0502020202020204" pitchFamily="34" charset="0"/>
              </a:rPr>
            </a:br>
            <a:r>
              <a:rPr lang="uk-UA" sz="2800">
                <a:solidFill>
                  <a:schemeClr val="bg2">
                    <a:lumMod val="75000"/>
                  </a:schemeClr>
                </a:solidFill>
                <a:latin typeface="Century Gothic" panose="020B0502020202020204" pitchFamily="34" charset="0"/>
              </a:rPr>
              <a:t>(в </a:t>
            </a:r>
            <a:r>
              <a:rPr lang="uk-UA" sz="2800" err="1">
                <a:solidFill>
                  <a:schemeClr val="bg2">
                    <a:lumMod val="75000"/>
                  </a:schemeClr>
                </a:solidFill>
                <a:latin typeface="Century Gothic" panose="020B0502020202020204" pitchFamily="34" charset="0"/>
              </a:rPr>
              <a:t>т.ч</a:t>
            </a:r>
            <a:r>
              <a:rPr lang="uk-UA" sz="2800">
                <a:solidFill>
                  <a:schemeClr val="bg2">
                    <a:lumMod val="75000"/>
                  </a:schemeClr>
                </a:solidFill>
                <a:latin typeface="Century Gothic" panose="020B0502020202020204" pitchFamily="34" charset="0"/>
              </a:rPr>
              <a:t>.</a:t>
            </a:r>
            <a:r>
              <a:rPr lang="en-GB" sz="2800">
                <a:solidFill>
                  <a:schemeClr val="bg2">
                    <a:lumMod val="75000"/>
                  </a:schemeClr>
                </a:solidFill>
                <a:latin typeface="Century Gothic" panose="020B0502020202020204" pitchFamily="34" charset="0"/>
              </a:rPr>
              <a:t> 515 </a:t>
            </a:r>
            <a:r>
              <a:rPr lang="uk-UA" sz="2800">
                <a:solidFill>
                  <a:schemeClr val="bg2">
                    <a:lumMod val="75000"/>
                  </a:schemeClr>
                </a:solidFill>
                <a:latin typeface="Century Gothic" panose="020B0502020202020204" pitchFamily="34" charset="0"/>
              </a:rPr>
              <a:t>переробників)</a:t>
            </a:r>
            <a:endParaRPr lang="en-GB" sz="2800">
              <a:solidFill>
                <a:schemeClr val="bg2">
                  <a:lumMod val="75000"/>
                </a:schemeClr>
              </a:solidFill>
              <a:latin typeface="Century Gothic" panose="020B0502020202020204" pitchFamily="34" charset="0"/>
            </a:endParaRPr>
          </a:p>
          <a:p>
            <a:pPr marL="457200" indent="-457200">
              <a:buBlip>
                <a:blip r:embed="rId4"/>
              </a:buBlip>
            </a:pPr>
            <a:r>
              <a:rPr lang="en-GB" sz="2800" b="1">
                <a:solidFill>
                  <a:schemeClr val="bg2">
                    <a:lumMod val="75000"/>
                  </a:schemeClr>
                </a:solidFill>
                <a:latin typeface="Century Gothic" panose="020B0502020202020204" pitchFamily="34" charset="0"/>
              </a:rPr>
              <a:t>3</a:t>
            </a:r>
            <a:r>
              <a:rPr lang="uk-UA" sz="2800" b="1">
                <a:solidFill>
                  <a:schemeClr val="bg2">
                    <a:lumMod val="75000"/>
                  </a:schemeClr>
                </a:solidFill>
                <a:latin typeface="Century Gothic" panose="020B0502020202020204" pitchFamily="34" charset="0"/>
              </a:rPr>
              <a:t> €</a:t>
            </a:r>
            <a:r>
              <a:rPr lang="en-GB" sz="2800" b="1">
                <a:solidFill>
                  <a:schemeClr val="bg2">
                    <a:lumMod val="75000"/>
                  </a:schemeClr>
                </a:solidFill>
                <a:latin typeface="Century Gothic" panose="020B0502020202020204" pitchFamily="34" charset="0"/>
              </a:rPr>
              <a:t> </a:t>
            </a:r>
            <a:r>
              <a:rPr lang="uk-UA" sz="2800">
                <a:solidFill>
                  <a:schemeClr val="bg2">
                    <a:lumMod val="75000"/>
                  </a:schemeClr>
                </a:solidFill>
                <a:latin typeface="Century Gothic" panose="020B0502020202020204" pitchFamily="34" charset="0"/>
              </a:rPr>
              <a:t>споживання на душу населення на рік</a:t>
            </a:r>
            <a:endParaRPr lang="en-GB" sz="2800">
              <a:solidFill>
                <a:schemeClr val="bg2">
                  <a:lumMod val="75000"/>
                </a:schemeClr>
              </a:solidFill>
              <a:latin typeface="Century Gothic" panose="020B0502020202020204" pitchFamily="34" charset="0"/>
            </a:endParaRPr>
          </a:p>
          <a:p>
            <a:pPr marL="457200" indent="-457200">
              <a:buBlip>
                <a:blip r:embed="rId4"/>
              </a:buBlip>
            </a:pPr>
            <a:r>
              <a:rPr lang="uk-UA" sz="2800" b="1">
                <a:solidFill>
                  <a:schemeClr val="bg2">
                    <a:lumMod val="75000"/>
                  </a:schemeClr>
                </a:solidFill>
                <a:latin typeface="Century Gothic" panose="020B0502020202020204" pitchFamily="34" charset="0"/>
              </a:rPr>
              <a:t>30 млн € </a:t>
            </a:r>
            <a:r>
              <a:rPr lang="uk-UA" sz="2800">
                <a:solidFill>
                  <a:schemeClr val="bg2">
                    <a:lumMod val="75000"/>
                  </a:schemeClr>
                </a:solidFill>
                <a:latin typeface="Century Gothic" panose="020B0502020202020204" pitchFamily="34" charset="0"/>
              </a:rPr>
              <a:t>ринок органічної продукції </a:t>
            </a:r>
            <a:endParaRPr lang="en-GB" sz="2800">
              <a:solidFill>
                <a:schemeClr val="bg2">
                  <a:lumMod val="75000"/>
                </a:schemeClr>
              </a:solidFill>
              <a:latin typeface="Century Gothic" panose="020B0502020202020204" pitchFamily="34" charset="0"/>
            </a:endParaRPr>
          </a:p>
          <a:p>
            <a:r>
              <a:rPr lang="ru-RU" sz="1200" err="1">
                <a:solidFill>
                  <a:schemeClr val="bg2">
                    <a:lumMod val="75000"/>
                  </a:schemeClr>
                </a:solidFill>
                <a:latin typeface="Century Gothic" panose="020B0502020202020204" pitchFamily="34" charset="0"/>
              </a:rPr>
              <a:t>Джерело</a:t>
            </a:r>
            <a:r>
              <a:rPr lang="ru-RU" sz="1200">
                <a:solidFill>
                  <a:schemeClr val="bg2">
                    <a:lumMod val="75000"/>
                  </a:schemeClr>
                </a:solidFill>
                <a:latin typeface="Century Gothic" panose="020B0502020202020204" pitchFamily="34" charset="0"/>
              </a:rPr>
              <a:t>: </a:t>
            </a:r>
            <a:r>
              <a:rPr lang="en-GB" sz="1200">
                <a:latin typeface="Century Gothic" panose="020B0502020202020204" pitchFamily="34" charset="0"/>
                <a:hlinkClick r:id="rId5"/>
              </a:rPr>
              <a:t>https://www.organic-world.net/yearbook/yearbook-2020/pdf.html</a:t>
            </a:r>
            <a:endParaRPr lang="uk-UA" sz="120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30446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000" y="818132"/>
            <a:ext cx="10342880" cy="648743"/>
          </a:xfrm>
        </p:spPr>
        <p:txBody>
          <a:bodyPr>
            <a:normAutofit fontScale="90000"/>
          </a:bodyPr>
          <a:lstStyle/>
          <a:p>
            <a:r>
              <a:rPr lang="uk-UA"/>
              <a:t>Національна та регіональна підтримка в </a:t>
            </a:r>
            <a:br>
              <a:rPr lang="uk-UA"/>
            </a:br>
            <a:r>
              <a:rPr lang="uk-UA"/>
              <a:t>Канаді</a:t>
            </a:r>
            <a:br>
              <a:rPr lang="uk-UA"/>
            </a:br>
            <a:r>
              <a:rPr lang="uk-UA" sz="2700" b="1"/>
              <a:t>Нефінансова підтримка органічного сектору </a:t>
            </a:r>
            <a:endParaRPr lang="uk-UA" b="1"/>
          </a:p>
        </p:txBody>
      </p:sp>
      <p:sp>
        <p:nvSpPr>
          <p:cNvPr id="3" name="Місце для тексту 2">
            <a:extLst>
              <a:ext uri="{FF2B5EF4-FFF2-40B4-BE49-F238E27FC236}">
                <a16:creationId xmlns="" xmlns:a16="http://schemas.microsoft.com/office/drawing/2014/main" id="{4BC08C08-F1AB-4A66-B11E-2882D2511F59}"/>
              </a:ext>
            </a:extLst>
          </p:cNvPr>
          <p:cNvSpPr>
            <a:spLocks noGrp="1"/>
          </p:cNvSpPr>
          <p:nvPr>
            <p:ph type="body" idx="1"/>
          </p:nvPr>
        </p:nvSpPr>
        <p:spPr>
          <a:xfrm>
            <a:off x="-33732" y="1456854"/>
            <a:ext cx="9361320" cy="4789395"/>
          </a:xfrm>
        </p:spPr>
        <p:txBody>
          <a:bodyPr>
            <a:noAutofit/>
          </a:bodyPr>
          <a:lstStyle/>
          <a:p>
            <a:r>
              <a:rPr lang="uk-UA" sz="2150"/>
              <a:t>Найбільше щорічне святкування </a:t>
            </a:r>
            <a:r>
              <a:rPr lang="uk-UA" sz="2150" b="1"/>
              <a:t>Національного органічного тижня Канади </a:t>
            </a:r>
            <a:r>
              <a:rPr lang="uk-UA" sz="2150"/>
              <a:t>збирає довкола органічних продуктів фермерів, роздрібну торгівлю та споживачів. </a:t>
            </a:r>
          </a:p>
          <a:p>
            <a:r>
              <a:rPr lang="uk-UA" sz="2150"/>
              <a:t>Інформаційна </a:t>
            </a:r>
            <a:r>
              <a:rPr lang="uk-UA" sz="2150" err="1"/>
              <a:t>промо</a:t>
            </a:r>
            <a:r>
              <a:rPr lang="uk-UA" sz="2150"/>
              <a:t> кампанія провінції Онтаріо </a:t>
            </a:r>
            <a:r>
              <a:rPr lang="en-US" sz="2150" b="1"/>
              <a:t>#</a:t>
            </a:r>
            <a:r>
              <a:rPr lang="en-US" sz="2150" b="1" err="1"/>
              <a:t>LoveOntarioOrganic</a:t>
            </a:r>
            <a:r>
              <a:rPr lang="uk-UA" sz="2150" b="1"/>
              <a:t>, </a:t>
            </a:r>
            <a:r>
              <a:rPr lang="uk-UA" sz="2150"/>
              <a:t>що базується на національній кампанії органічного тижня Канади</a:t>
            </a:r>
            <a:r>
              <a:rPr lang="en-US" sz="2150"/>
              <a:t> </a:t>
            </a:r>
            <a:r>
              <a:rPr lang="en-US" sz="2150" b="1"/>
              <a:t>#</a:t>
            </a:r>
            <a:r>
              <a:rPr lang="en-US" sz="2150" b="1" err="1"/>
              <a:t>ChooseCanadaOrganic</a:t>
            </a:r>
            <a:r>
              <a:rPr lang="en-US" sz="2150"/>
              <a:t>,</a:t>
            </a:r>
            <a:r>
              <a:rPr lang="uk-UA" sz="2150"/>
              <a:t> покликана заохочувати споживачів ідентифікувати та вибирати органічні продукти та продукти, вирощені та вироблені близько до дому. </a:t>
            </a:r>
          </a:p>
          <a:p>
            <a:r>
              <a:rPr lang="uk-UA" sz="2150"/>
              <a:t>Споживачі місцевих (локальних) органічних продуктів в Онтаріо, можуть ідентифікувати такі продукти за логотипом «</a:t>
            </a:r>
            <a:r>
              <a:rPr lang="en-GB" sz="2150"/>
              <a:t>Foodland Ontario Organic</a:t>
            </a:r>
            <a:r>
              <a:rPr lang="uk-UA" sz="2150"/>
              <a:t>», яким маркують місцеву органічну продукцію.  </a:t>
            </a:r>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241232" y="6084940"/>
            <a:ext cx="10147167" cy="246221"/>
          </a:xfrm>
          <a:prstGeom prst="rect">
            <a:avLst/>
          </a:prstGeom>
          <a:noFill/>
        </p:spPr>
        <p:txBody>
          <a:bodyPr wrap="square" rtlCol="0">
            <a:spAutoFit/>
          </a:bodyPr>
          <a:lstStyle/>
          <a:p>
            <a:r>
              <a:rPr lang="uk-UA" sz="950" b="1">
                <a:solidFill>
                  <a:schemeClr val="dk1"/>
                </a:solidFill>
                <a:latin typeface="Century Gothic"/>
                <a:sym typeface="Century Gothic"/>
              </a:rPr>
              <a:t>Джерело:</a:t>
            </a:r>
            <a:r>
              <a:rPr lang="uk-UA" sz="950">
                <a:solidFill>
                  <a:schemeClr val="dk1"/>
                </a:solidFill>
                <a:latin typeface="Century Gothic"/>
                <a:sym typeface="Century Gothic"/>
              </a:rPr>
              <a:t> </a:t>
            </a:r>
            <a:r>
              <a:rPr lang="en-GB" sz="950">
                <a:solidFill>
                  <a:schemeClr val="dk1"/>
                </a:solidFill>
                <a:latin typeface="Century Gothic"/>
                <a:hlinkClick r:id="rId3"/>
              </a:rPr>
              <a:t>https://www.canada-organic.ca/en/what-we-do/consumer-education/organic-week</a:t>
            </a:r>
            <a:r>
              <a:rPr lang="en-GB" sz="950">
                <a:solidFill>
                  <a:schemeClr val="dk1"/>
                </a:solidFill>
                <a:latin typeface="Century Gothic"/>
              </a:rPr>
              <a:t> </a:t>
            </a:r>
            <a:endParaRPr lang="uk-UA" sz="950">
              <a:solidFill>
                <a:schemeClr val="dk1"/>
              </a:solidFill>
              <a:latin typeface="Century Gothic"/>
            </a:endParaRP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pic>
        <p:nvPicPr>
          <p:cNvPr id="9" name="Рисунок 8" descr="Зображення, що містить жовтий, сидить, тримає, зупинка&#10;&#10;Автоматично згенерований опис">
            <a:extLst>
              <a:ext uri="{FF2B5EF4-FFF2-40B4-BE49-F238E27FC236}">
                <a16:creationId xmlns="" xmlns:a16="http://schemas.microsoft.com/office/drawing/2014/main" id="{FDA28C25-39A0-4387-AB42-50271AFA8671}"/>
              </a:ext>
            </a:extLst>
          </p:cNvPr>
          <p:cNvPicPr>
            <a:picLocks noChangeAspect="1"/>
          </p:cNvPicPr>
          <p:nvPr/>
        </p:nvPicPr>
        <p:blipFill>
          <a:blip r:embed="rId4"/>
          <a:stretch>
            <a:fillRect/>
          </a:stretch>
        </p:blipFill>
        <p:spPr>
          <a:xfrm>
            <a:off x="9464857" y="2133143"/>
            <a:ext cx="1860160" cy="1860160"/>
          </a:xfrm>
          <a:prstGeom prst="rect">
            <a:avLst/>
          </a:prstGeom>
        </p:spPr>
      </p:pic>
      <p:pic>
        <p:nvPicPr>
          <p:cNvPr id="11" name="Рисунок 10">
            <a:extLst>
              <a:ext uri="{FF2B5EF4-FFF2-40B4-BE49-F238E27FC236}">
                <a16:creationId xmlns="" xmlns:a16="http://schemas.microsoft.com/office/drawing/2014/main" id="{01060A04-B1A1-46B4-94CB-04BBB170E88B}"/>
              </a:ext>
            </a:extLst>
          </p:cNvPr>
          <p:cNvPicPr>
            <a:picLocks noChangeAspect="1"/>
          </p:cNvPicPr>
          <p:nvPr/>
        </p:nvPicPr>
        <p:blipFill>
          <a:blip r:embed="rId5"/>
          <a:stretch>
            <a:fillRect/>
          </a:stretch>
        </p:blipFill>
        <p:spPr>
          <a:xfrm>
            <a:off x="9736040" y="4053798"/>
            <a:ext cx="1304717" cy="1986923"/>
          </a:xfrm>
          <a:prstGeom prst="rect">
            <a:avLst/>
          </a:prstGeom>
        </p:spPr>
      </p:pic>
      <p:pic>
        <p:nvPicPr>
          <p:cNvPr id="12" name="Рисунок 11">
            <a:extLst>
              <a:ext uri="{FF2B5EF4-FFF2-40B4-BE49-F238E27FC236}">
                <a16:creationId xmlns="" xmlns:a16="http://schemas.microsoft.com/office/drawing/2014/main" id="{692DF1CA-A609-4603-8C49-BC61B9516759}"/>
              </a:ext>
            </a:extLst>
          </p:cNvPr>
          <p:cNvPicPr>
            <a:picLocks noChangeAspect="1"/>
          </p:cNvPicPr>
          <p:nvPr/>
        </p:nvPicPr>
        <p:blipFill>
          <a:blip r:embed="rId6"/>
          <a:stretch>
            <a:fillRect/>
          </a:stretch>
        </p:blipFill>
        <p:spPr>
          <a:xfrm>
            <a:off x="9218744" y="435556"/>
            <a:ext cx="2465255" cy="1174750"/>
          </a:xfrm>
          <a:prstGeom prst="rect">
            <a:avLst/>
          </a:prstGeom>
        </p:spPr>
      </p:pic>
    </p:spTree>
    <p:extLst>
      <p:ext uri="{BB962C8B-B14F-4D97-AF65-F5344CB8AC3E}">
        <p14:creationId xmlns:p14="http://schemas.microsoft.com/office/powerpoint/2010/main" val="159689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Зображення, що містить надворі, чоловік, скеля, червоний&#10;&#10;Автоматично згенерований опис">
            <a:extLst>
              <a:ext uri="{FF2B5EF4-FFF2-40B4-BE49-F238E27FC236}">
                <a16:creationId xmlns="" xmlns:a16="http://schemas.microsoft.com/office/drawing/2014/main" id="{6CFB02D0-5968-4AC3-ABAF-2254D5039996}"/>
              </a:ext>
            </a:extLst>
          </p:cNvPr>
          <p:cNvPicPr>
            <a:picLocks noChangeAspect="1"/>
          </p:cNvPicPr>
          <p:nvPr/>
        </p:nvPicPr>
        <p:blipFill rotWithShape="1">
          <a:blip r:embed="rId2"/>
          <a:srcRect l="11000" b="8396"/>
          <a:stretch/>
        </p:blipFill>
        <p:spPr>
          <a:xfrm>
            <a:off x="-749300" y="-667193"/>
            <a:ext cx="12941300" cy="8891085"/>
          </a:xfrm>
          <a:prstGeom prst="rect">
            <a:avLst/>
          </a:prstGeom>
        </p:spPr>
      </p:pic>
      <p:sp>
        <p:nvSpPr>
          <p:cNvPr id="2" name="Заголовок 1">
            <a:extLst>
              <a:ext uri="{FF2B5EF4-FFF2-40B4-BE49-F238E27FC236}">
                <a16:creationId xmlns="" xmlns:a16="http://schemas.microsoft.com/office/drawing/2014/main" id="{AF7E40BF-FA54-4876-A175-DBD625DF2E37}"/>
              </a:ext>
            </a:extLst>
          </p:cNvPr>
          <p:cNvSpPr>
            <a:spLocks noGrp="1"/>
          </p:cNvSpPr>
          <p:nvPr>
            <p:ph type="title"/>
          </p:nvPr>
        </p:nvSpPr>
        <p:spPr/>
        <p:txBody>
          <a:bodyPr/>
          <a:lstStyle/>
          <a:p>
            <a:endParaRPr lang="uk-UA"/>
          </a:p>
        </p:txBody>
      </p:sp>
      <p:sp>
        <p:nvSpPr>
          <p:cNvPr id="3" name="Місце для тексту 2">
            <a:extLst>
              <a:ext uri="{FF2B5EF4-FFF2-40B4-BE49-F238E27FC236}">
                <a16:creationId xmlns="" xmlns:a16="http://schemas.microsoft.com/office/drawing/2014/main" id="{7B2DD72D-4546-4EDB-BE8A-0A713488B91E}"/>
              </a:ext>
            </a:extLst>
          </p:cNvPr>
          <p:cNvSpPr>
            <a:spLocks noGrp="1"/>
          </p:cNvSpPr>
          <p:nvPr>
            <p:ph type="body" idx="1"/>
          </p:nvPr>
        </p:nvSpPr>
        <p:spPr/>
        <p:txBody>
          <a:bodyPr/>
          <a:lstStyle/>
          <a:p>
            <a:endParaRPr lang="uk-UA"/>
          </a:p>
        </p:txBody>
      </p:sp>
      <p:sp>
        <p:nvSpPr>
          <p:cNvPr id="6" name="TextBox 5">
            <a:extLst>
              <a:ext uri="{FF2B5EF4-FFF2-40B4-BE49-F238E27FC236}">
                <a16:creationId xmlns="" xmlns:a16="http://schemas.microsoft.com/office/drawing/2014/main" id="{F8F6F7F2-29A0-4E65-B0DC-4B7B585B1C2C}"/>
              </a:ext>
            </a:extLst>
          </p:cNvPr>
          <p:cNvSpPr txBox="1"/>
          <p:nvPr/>
        </p:nvSpPr>
        <p:spPr>
          <a:xfrm>
            <a:off x="6952180" y="5055060"/>
            <a:ext cx="4944545" cy="1107996"/>
          </a:xfrm>
          <a:prstGeom prst="rect">
            <a:avLst/>
          </a:prstGeom>
          <a:noFill/>
        </p:spPr>
        <p:txBody>
          <a:bodyPr wrap="square" rtlCol="0">
            <a:spAutoFit/>
          </a:bodyPr>
          <a:lstStyle/>
          <a:p>
            <a:pPr algn="r"/>
            <a:r>
              <a:rPr lang="uk-UA" sz="6600" b="1">
                <a:solidFill>
                  <a:schemeClr val="tx2"/>
                </a:solidFill>
                <a:latin typeface="Century Gothic" panose="020B0502020202020204" pitchFamily="34" charset="0"/>
              </a:rPr>
              <a:t>США</a:t>
            </a:r>
            <a:endParaRPr lang="uk-UA" b="1">
              <a:solidFill>
                <a:schemeClr val="tx2"/>
              </a:solidFill>
              <a:latin typeface="Century Gothic" panose="020B0502020202020204" pitchFamily="34" charset="0"/>
            </a:endParaRPr>
          </a:p>
        </p:txBody>
      </p:sp>
      <p:sp useBgFill="1">
        <p:nvSpPr>
          <p:cNvPr id="4" name="TextBox 3">
            <a:extLst>
              <a:ext uri="{FF2B5EF4-FFF2-40B4-BE49-F238E27FC236}">
                <a16:creationId xmlns="" xmlns:a16="http://schemas.microsoft.com/office/drawing/2014/main" id="{871F75DD-E67B-4679-B3CB-BDBDF5C878B8}"/>
              </a:ext>
            </a:extLst>
          </p:cNvPr>
          <p:cNvSpPr txBox="1"/>
          <p:nvPr/>
        </p:nvSpPr>
        <p:spPr>
          <a:xfrm>
            <a:off x="4760306" y="396037"/>
            <a:ext cx="6997876" cy="4585871"/>
          </a:xfrm>
          <a:prstGeom prst="rect">
            <a:avLst/>
          </a:prstGeom>
        </p:spPr>
        <p:txBody>
          <a:bodyPr wrap="square" rtlCol="0">
            <a:spAutoFit/>
          </a:bodyPr>
          <a:lstStyle/>
          <a:p>
            <a:r>
              <a:rPr lang="uk-UA" sz="2800" b="1" dirty="0">
                <a:solidFill>
                  <a:schemeClr val="bg2">
                    <a:lumMod val="75000"/>
                  </a:schemeClr>
                </a:solidFill>
                <a:latin typeface="Century Gothic" panose="020B0502020202020204" pitchFamily="34" charset="0"/>
              </a:rPr>
              <a:t>Органічний ринок США</a:t>
            </a:r>
          </a:p>
          <a:p>
            <a:pPr marL="457200" indent="-457200">
              <a:buBlip>
                <a:blip r:embed="rId3"/>
              </a:buBlip>
            </a:pPr>
            <a:r>
              <a:rPr lang="en-GB" sz="2800" b="1" dirty="0">
                <a:solidFill>
                  <a:schemeClr val="bg2">
                    <a:lumMod val="75000"/>
                  </a:schemeClr>
                </a:solidFill>
                <a:latin typeface="Century Gothic" panose="020B0502020202020204" pitchFamily="34" charset="0"/>
              </a:rPr>
              <a:t>2’023’430 </a:t>
            </a:r>
            <a:r>
              <a:rPr lang="uk-UA" sz="2800" b="1" dirty="0">
                <a:solidFill>
                  <a:schemeClr val="bg2">
                    <a:lumMod val="75000"/>
                  </a:schemeClr>
                </a:solidFill>
                <a:latin typeface="Century Gothic" panose="020B0502020202020204" pitchFamily="34" charset="0"/>
              </a:rPr>
              <a:t>га </a:t>
            </a:r>
            <a:r>
              <a:rPr lang="uk-UA" sz="2800" dirty="0">
                <a:solidFill>
                  <a:schemeClr val="bg2">
                    <a:lumMod val="75000"/>
                  </a:schemeClr>
                </a:solidFill>
                <a:latin typeface="Century Gothic" panose="020B0502020202020204" pitchFamily="34" charset="0"/>
              </a:rPr>
              <a:t>органічних с/г земель </a:t>
            </a:r>
            <a:r>
              <a:rPr lang="en-GB" sz="2800" dirty="0">
                <a:solidFill>
                  <a:schemeClr val="bg2">
                    <a:lumMod val="75000"/>
                  </a:schemeClr>
                </a:solidFill>
                <a:latin typeface="Century Gothic" panose="020B0502020202020204" pitchFamily="34" charset="0"/>
              </a:rPr>
              <a:t/>
            </a:r>
            <a:br>
              <a:rPr lang="en-GB" sz="2800" dirty="0">
                <a:solidFill>
                  <a:schemeClr val="bg2">
                    <a:lumMod val="75000"/>
                  </a:schemeClr>
                </a:solidFill>
                <a:latin typeface="Century Gothic" panose="020B0502020202020204" pitchFamily="34" charset="0"/>
              </a:rPr>
            </a:br>
            <a:r>
              <a:rPr lang="uk-UA" sz="2800" dirty="0">
                <a:solidFill>
                  <a:schemeClr val="bg2">
                    <a:lumMod val="75000"/>
                  </a:schemeClr>
                </a:solidFill>
                <a:latin typeface="Century Gothic" panose="020B0502020202020204" pitchFamily="34" charset="0"/>
              </a:rPr>
              <a:t>(в </a:t>
            </a:r>
            <a:r>
              <a:rPr lang="uk-UA" sz="2800" dirty="0" err="1">
                <a:solidFill>
                  <a:schemeClr val="bg2">
                    <a:lumMod val="75000"/>
                  </a:schemeClr>
                </a:solidFill>
                <a:latin typeface="Century Gothic" panose="020B0502020202020204" pitchFamily="34" charset="0"/>
              </a:rPr>
              <a:t>т.ч</a:t>
            </a:r>
            <a:r>
              <a:rPr lang="uk-UA" sz="2800" dirty="0">
                <a:solidFill>
                  <a:schemeClr val="bg2">
                    <a:lumMod val="75000"/>
                  </a:schemeClr>
                </a:solidFill>
                <a:latin typeface="Century Gothic" panose="020B0502020202020204" pitchFamily="34" charset="0"/>
              </a:rPr>
              <a:t>. перехідного періоду)</a:t>
            </a:r>
            <a:endParaRPr lang="en-GB" sz="2800" dirty="0">
              <a:solidFill>
                <a:schemeClr val="bg2">
                  <a:lumMod val="75000"/>
                </a:schemeClr>
              </a:solidFill>
              <a:latin typeface="Century Gothic" panose="020B0502020202020204" pitchFamily="34" charset="0"/>
            </a:endParaRPr>
          </a:p>
          <a:p>
            <a:pPr marL="457200" indent="-457200">
              <a:buBlip>
                <a:blip r:embed="rId3"/>
              </a:buBlip>
            </a:pPr>
            <a:r>
              <a:rPr lang="en-GB" sz="2800" b="1" dirty="0">
                <a:solidFill>
                  <a:schemeClr val="bg2">
                    <a:lumMod val="75000"/>
                  </a:schemeClr>
                </a:solidFill>
                <a:latin typeface="Century Gothic" panose="020B0502020202020204" pitchFamily="34" charset="0"/>
              </a:rPr>
              <a:t>0,6</a:t>
            </a:r>
            <a:r>
              <a:rPr lang="uk-UA" sz="2800" b="1" dirty="0">
                <a:solidFill>
                  <a:schemeClr val="bg2">
                    <a:lumMod val="75000"/>
                  </a:schemeClr>
                </a:solidFill>
                <a:latin typeface="Century Gothic" panose="020B0502020202020204" pitchFamily="34" charset="0"/>
              </a:rPr>
              <a:t>% </a:t>
            </a:r>
            <a:r>
              <a:rPr lang="uk-UA" sz="2800" dirty="0">
                <a:solidFill>
                  <a:schemeClr val="bg2">
                    <a:lumMod val="75000"/>
                  </a:schemeClr>
                </a:solidFill>
                <a:latin typeface="Century Gothic" panose="020B0502020202020204" pitchFamily="34" charset="0"/>
              </a:rPr>
              <a:t>частка органічних с/г земель від загальної площі с/г земель</a:t>
            </a:r>
            <a:endParaRPr lang="en-GB" sz="2800" dirty="0">
              <a:solidFill>
                <a:schemeClr val="bg2">
                  <a:lumMod val="75000"/>
                </a:schemeClr>
              </a:solidFill>
              <a:latin typeface="Century Gothic" panose="020B0502020202020204" pitchFamily="34" charset="0"/>
            </a:endParaRPr>
          </a:p>
          <a:p>
            <a:pPr marL="457200" indent="-457200">
              <a:buBlip>
                <a:blip r:embed="rId3"/>
              </a:buBlip>
            </a:pPr>
            <a:r>
              <a:rPr lang="en-GB" sz="2800" b="1" dirty="0">
                <a:solidFill>
                  <a:schemeClr val="bg2">
                    <a:lumMod val="75000"/>
                  </a:schemeClr>
                </a:solidFill>
                <a:latin typeface="Century Gothic" panose="020B0502020202020204" pitchFamily="34" charset="0"/>
              </a:rPr>
              <a:t>18’166</a:t>
            </a:r>
            <a:r>
              <a:rPr lang="en-GB" sz="2800" dirty="0">
                <a:solidFill>
                  <a:schemeClr val="bg2">
                    <a:lumMod val="75000"/>
                  </a:schemeClr>
                </a:solidFill>
                <a:latin typeface="Century Gothic" panose="020B0502020202020204" pitchFamily="34" charset="0"/>
              </a:rPr>
              <a:t> </a:t>
            </a:r>
            <a:r>
              <a:rPr lang="uk-UA" sz="2800" dirty="0">
                <a:solidFill>
                  <a:schemeClr val="bg2">
                    <a:lumMod val="75000"/>
                  </a:schemeClr>
                </a:solidFill>
                <a:latin typeface="Century Gothic" panose="020B0502020202020204" pitchFamily="34" charset="0"/>
              </a:rPr>
              <a:t>органічних виробників </a:t>
            </a:r>
            <a:endParaRPr lang="en-GB" sz="2800" dirty="0">
              <a:solidFill>
                <a:schemeClr val="bg2">
                  <a:lumMod val="75000"/>
                </a:schemeClr>
              </a:solidFill>
              <a:latin typeface="Century Gothic" panose="020B0502020202020204" pitchFamily="34" charset="0"/>
            </a:endParaRPr>
          </a:p>
          <a:p>
            <a:pPr marL="457200" indent="-457200">
              <a:buBlip>
                <a:blip r:embed="rId3"/>
              </a:buBlip>
            </a:pPr>
            <a:r>
              <a:rPr lang="en-GB" sz="2800" b="1" dirty="0">
                <a:solidFill>
                  <a:schemeClr val="bg2">
                    <a:lumMod val="75000"/>
                  </a:schemeClr>
                </a:solidFill>
                <a:latin typeface="Century Gothic" panose="020B0502020202020204" pitchFamily="34" charset="0"/>
              </a:rPr>
              <a:t>124,5</a:t>
            </a:r>
            <a:r>
              <a:rPr lang="uk-UA" sz="2800" b="1" dirty="0">
                <a:solidFill>
                  <a:schemeClr val="bg2">
                    <a:lumMod val="75000"/>
                  </a:schemeClr>
                </a:solidFill>
                <a:latin typeface="Century Gothic" panose="020B0502020202020204" pitchFamily="34" charset="0"/>
              </a:rPr>
              <a:t> €</a:t>
            </a:r>
            <a:r>
              <a:rPr lang="en-GB" sz="2800" b="1" dirty="0">
                <a:solidFill>
                  <a:schemeClr val="bg2">
                    <a:lumMod val="75000"/>
                  </a:schemeClr>
                </a:solidFill>
                <a:latin typeface="Century Gothic" panose="020B0502020202020204" pitchFamily="34" charset="0"/>
              </a:rPr>
              <a:t> </a:t>
            </a:r>
            <a:r>
              <a:rPr lang="uk-UA" sz="2800" dirty="0">
                <a:solidFill>
                  <a:schemeClr val="bg2">
                    <a:lumMod val="75000"/>
                  </a:schemeClr>
                </a:solidFill>
                <a:latin typeface="Century Gothic" panose="020B0502020202020204" pitchFamily="34" charset="0"/>
              </a:rPr>
              <a:t>споживання на душу населення на рік</a:t>
            </a:r>
            <a:endParaRPr lang="en-GB" sz="2800" dirty="0">
              <a:solidFill>
                <a:schemeClr val="bg2">
                  <a:lumMod val="75000"/>
                </a:schemeClr>
              </a:solidFill>
              <a:latin typeface="Century Gothic" panose="020B0502020202020204" pitchFamily="34" charset="0"/>
            </a:endParaRPr>
          </a:p>
          <a:p>
            <a:pPr marL="457200" indent="-457200">
              <a:buBlip>
                <a:blip r:embed="rId3"/>
              </a:buBlip>
            </a:pPr>
            <a:r>
              <a:rPr lang="uk-UA" sz="2800" b="1" dirty="0">
                <a:solidFill>
                  <a:schemeClr val="bg2">
                    <a:lumMod val="75000"/>
                  </a:schemeClr>
                </a:solidFill>
                <a:latin typeface="Century Gothic" panose="020B0502020202020204" pitchFamily="34" charset="0"/>
              </a:rPr>
              <a:t>40,</a:t>
            </a:r>
            <a:r>
              <a:rPr lang="en-GB" sz="2800" b="1" dirty="0">
                <a:solidFill>
                  <a:schemeClr val="bg2">
                    <a:lumMod val="75000"/>
                  </a:schemeClr>
                </a:solidFill>
                <a:latin typeface="Century Gothic" panose="020B0502020202020204" pitchFamily="34" charset="0"/>
              </a:rPr>
              <a:t>559 </a:t>
            </a:r>
            <a:r>
              <a:rPr lang="uk-UA" sz="2800" b="1" dirty="0">
                <a:solidFill>
                  <a:schemeClr val="bg2">
                    <a:lumMod val="75000"/>
                  </a:schemeClr>
                </a:solidFill>
                <a:latin typeface="Century Gothic" panose="020B0502020202020204" pitchFamily="34" charset="0"/>
              </a:rPr>
              <a:t>млрд €</a:t>
            </a:r>
            <a:r>
              <a:rPr lang="uk-UA" sz="2800" dirty="0">
                <a:solidFill>
                  <a:schemeClr val="bg2">
                    <a:lumMod val="75000"/>
                  </a:schemeClr>
                </a:solidFill>
                <a:latin typeface="Century Gothic" panose="020B0502020202020204" pitchFamily="34" charset="0"/>
              </a:rPr>
              <a:t> ринок органічної продукції </a:t>
            </a:r>
            <a:r>
              <a:rPr lang="en-GB" sz="2800" dirty="0">
                <a:solidFill>
                  <a:schemeClr val="bg2">
                    <a:lumMod val="75000"/>
                  </a:schemeClr>
                </a:solidFill>
                <a:latin typeface="Century Gothic" panose="020B0502020202020204" pitchFamily="34" charset="0"/>
              </a:rPr>
              <a:t>(</a:t>
            </a:r>
            <a:r>
              <a:rPr lang="uk-UA" sz="2800" dirty="0">
                <a:solidFill>
                  <a:schemeClr val="bg2">
                    <a:lumMod val="75000"/>
                  </a:schemeClr>
                </a:solidFill>
                <a:latin typeface="Century Gothic" panose="020B0502020202020204" pitchFamily="34" charset="0"/>
              </a:rPr>
              <a:t>№1 у світі)</a:t>
            </a:r>
            <a:endParaRPr lang="en-GB" sz="2800" dirty="0">
              <a:solidFill>
                <a:schemeClr val="bg2">
                  <a:lumMod val="75000"/>
                </a:schemeClr>
              </a:solidFill>
              <a:latin typeface="Century Gothic" panose="020B0502020202020204" pitchFamily="34" charset="0"/>
            </a:endParaRPr>
          </a:p>
          <a:p>
            <a:r>
              <a:rPr lang="ru-RU" sz="1200" dirty="0" err="1">
                <a:solidFill>
                  <a:schemeClr val="bg2">
                    <a:lumMod val="75000"/>
                  </a:schemeClr>
                </a:solidFill>
                <a:latin typeface="Century Gothic" panose="020B0502020202020204" pitchFamily="34" charset="0"/>
              </a:rPr>
              <a:t>Джерело</a:t>
            </a:r>
            <a:r>
              <a:rPr lang="ru-RU" sz="1200" dirty="0">
                <a:solidFill>
                  <a:schemeClr val="bg2">
                    <a:lumMod val="75000"/>
                  </a:schemeClr>
                </a:solidFill>
                <a:latin typeface="Century Gothic" panose="020B0502020202020204" pitchFamily="34" charset="0"/>
              </a:rPr>
              <a:t>: </a:t>
            </a:r>
            <a:r>
              <a:rPr lang="en-GB" sz="1200" dirty="0">
                <a:latin typeface="Century Gothic" panose="020B0502020202020204" pitchFamily="34" charset="0"/>
                <a:hlinkClick r:id="rId4"/>
              </a:rPr>
              <a:t>https://www.organic-world.net/yearbook/yearbook-2020/pdf.html</a:t>
            </a:r>
            <a:endParaRPr lang="uk-UA" sz="1200"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3438042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CBDD6554-7F16-4CA2-B4A9-6A2464528B83}"/>
              </a:ext>
            </a:extLst>
          </p:cNvPr>
          <p:cNvPicPr>
            <a:picLocks noChangeAspect="1"/>
          </p:cNvPicPr>
          <p:nvPr/>
        </p:nvPicPr>
        <p:blipFill>
          <a:blip r:embed="rId3"/>
          <a:stretch>
            <a:fillRect/>
          </a:stretch>
        </p:blipFill>
        <p:spPr>
          <a:xfrm>
            <a:off x="9220777" y="387270"/>
            <a:ext cx="2402238" cy="1268682"/>
          </a:xfrm>
          <a:prstGeom prst="rect">
            <a:avLst/>
          </a:prstGeom>
        </p:spPr>
      </p:pic>
      <p:pic>
        <p:nvPicPr>
          <p:cNvPr id="16" name="Рисунок 15" descr="Зображення, що містить їжа&#10;&#10;Автоматично згенерований опис">
            <a:extLst>
              <a:ext uri="{FF2B5EF4-FFF2-40B4-BE49-F238E27FC236}">
                <a16:creationId xmlns="" xmlns:a16="http://schemas.microsoft.com/office/drawing/2014/main" id="{86598CBB-9789-4D56-9AF7-EB37EC4B8C51}"/>
              </a:ext>
            </a:extLst>
          </p:cNvPr>
          <p:cNvPicPr>
            <a:picLocks noChangeAspect="1"/>
          </p:cNvPicPr>
          <p:nvPr/>
        </p:nvPicPr>
        <p:blipFill>
          <a:blip r:embed="rId4"/>
          <a:stretch>
            <a:fillRect/>
          </a:stretch>
        </p:blipFill>
        <p:spPr>
          <a:xfrm>
            <a:off x="9010576" y="3711361"/>
            <a:ext cx="2654173" cy="2540422"/>
          </a:xfrm>
          <a:prstGeom prst="rect">
            <a:avLst/>
          </a:prstGeom>
        </p:spPr>
      </p:pic>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000" y="349818"/>
            <a:ext cx="10342880" cy="648743"/>
          </a:xfrm>
        </p:spPr>
        <p:txBody>
          <a:bodyPr>
            <a:normAutofit/>
          </a:bodyPr>
          <a:lstStyle/>
          <a:p>
            <a:r>
              <a:rPr lang="uk-UA"/>
              <a:t>Державна підтримка в США</a:t>
            </a:r>
          </a:p>
        </p:txBody>
      </p:sp>
      <p:sp>
        <p:nvSpPr>
          <p:cNvPr id="3" name="Місце для тексту 2">
            <a:extLst>
              <a:ext uri="{FF2B5EF4-FFF2-40B4-BE49-F238E27FC236}">
                <a16:creationId xmlns="" xmlns:a16="http://schemas.microsoft.com/office/drawing/2014/main" id="{4BC08C08-F1AB-4A66-B11E-2882D2511F59}"/>
              </a:ext>
            </a:extLst>
          </p:cNvPr>
          <p:cNvSpPr>
            <a:spLocks noGrp="1"/>
          </p:cNvSpPr>
          <p:nvPr>
            <p:ph type="body" idx="1"/>
          </p:nvPr>
        </p:nvSpPr>
        <p:spPr>
          <a:xfrm>
            <a:off x="0" y="1230465"/>
            <a:ext cx="9010576" cy="4906584"/>
          </a:xfrm>
        </p:spPr>
        <p:txBody>
          <a:bodyPr>
            <a:normAutofit/>
          </a:bodyPr>
          <a:lstStyle/>
          <a:p>
            <a:r>
              <a:rPr lang="uk-UA"/>
              <a:t>В рамках </a:t>
            </a:r>
            <a:r>
              <a:rPr lang="uk-UA" b="1"/>
              <a:t>Програми з розподілу витрат на органічну сертифікацію </a:t>
            </a:r>
            <a:r>
              <a:rPr lang="uk-UA"/>
              <a:t>Міністерство сільського господарства США </a:t>
            </a:r>
            <a:r>
              <a:rPr lang="en-GB"/>
              <a:t>(USDA) </a:t>
            </a:r>
            <a:r>
              <a:rPr lang="en-GB" err="1"/>
              <a:t>надає</a:t>
            </a:r>
            <a:r>
              <a:rPr lang="en-GB"/>
              <a:t> </a:t>
            </a:r>
            <a:r>
              <a:rPr lang="uk-UA"/>
              <a:t>фінансову </a:t>
            </a:r>
            <a:r>
              <a:rPr lang="en-GB" err="1"/>
              <a:t>допомогу</a:t>
            </a:r>
            <a:r>
              <a:rPr lang="uk-UA"/>
              <a:t> </a:t>
            </a:r>
            <a:r>
              <a:rPr lang="en-GB" err="1"/>
              <a:t>виробникам</a:t>
            </a:r>
            <a:r>
              <a:rPr lang="en-GB"/>
              <a:t> </a:t>
            </a:r>
            <a:r>
              <a:rPr lang="en-GB" err="1"/>
              <a:t>та</a:t>
            </a:r>
            <a:r>
              <a:rPr lang="en-GB"/>
              <a:t> </a:t>
            </a:r>
            <a:r>
              <a:rPr lang="uk-UA"/>
              <a:t>переробникам, </a:t>
            </a:r>
            <a:r>
              <a:rPr lang="en-GB" err="1"/>
              <a:t>які</a:t>
            </a:r>
            <a:r>
              <a:rPr lang="en-GB"/>
              <a:t> </a:t>
            </a:r>
            <a:r>
              <a:rPr lang="en-GB" err="1"/>
              <a:t>отримують</a:t>
            </a:r>
            <a:r>
              <a:rPr lang="en-GB"/>
              <a:t> </a:t>
            </a:r>
            <a:r>
              <a:rPr lang="en-GB" err="1"/>
              <a:t>або</a:t>
            </a:r>
            <a:r>
              <a:rPr lang="en-GB"/>
              <a:t> </a:t>
            </a:r>
            <a:r>
              <a:rPr lang="en-GB" err="1"/>
              <a:t>поновлюють</a:t>
            </a:r>
            <a:r>
              <a:rPr lang="en-GB"/>
              <a:t> </a:t>
            </a:r>
            <a:r>
              <a:rPr lang="uk-UA"/>
              <a:t>сертифікат</a:t>
            </a:r>
            <a:r>
              <a:rPr lang="en-GB"/>
              <a:t> </a:t>
            </a:r>
            <a:r>
              <a:rPr lang="en-GB" err="1"/>
              <a:t>відповідно</a:t>
            </a:r>
            <a:r>
              <a:rPr lang="en-GB"/>
              <a:t> </a:t>
            </a:r>
            <a:r>
              <a:rPr lang="en-GB" err="1"/>
              <a:t>до</a:t>
            </a:r>
            <a:r>
              <a:rPr lang="en-GB"/>
              <a:t> </a:t>
            </a:r>
            <a:r>
              <a:rPr lang="en-GB" err="1"/>
              <a:t>Національної</a:t>
            </a:r>
            <a:r>
              <a:rPr lang="en-GB"/>
              <a:t> </a:t>
            </a:r>
            <a:r>
              <a:rPr lang="en-GB" err="1"/>
              <a:t>органічної</a:t>
            </a:r>
            <a:r>
              <a:rPr lang="en-GB"/>
              <a:t> </a:t>
            </a:r>
            <a:r>
              <a:rPr lang="en-GB" err="1"/>
              <a:t>програми</a:t>
            </a:r>
            <a:r>
              <a:rPr lang="en-GB"/>
              <a:t> (NOP</a:t>
            </a:r>
            <a:r>
              <a:rPr lang="uk-UA"/>
              <a:t>, органічний стандарт США</a:t>
            </a:r>
            <a:r>
              <a:rPr lang="en-GB"/>
              <a:t>). </a:t>
            </a:r>
            <a:r>
              <a:rPr lang="uk-UA"/>
              <a:t>Сертифіковані підприємства можуть отримувати до 75% від своїх витрат на сертифікацію, не більше 750 </a:t>
            </a:r>
            <a:r>
              <a:rPr lang="en-GB"/>
              <a:t>USD </a:t>
            </a:r>
            <a:r>
              <a:rPr lang="uk-UA"/>
              <a:t>на одну сферу сертифікації.</a:t>
            </a:r>
          </a:p>
          <a:p>
            <a:r>
              <a:rPr lang="uk-UA"/>
              <a:t>Агентство з управління ризиками Міністерства (</a:t>
            </a:r>
            <a:r>
              <a:rPr lang="en-GB"/>
              <a:t>USDA</a:t>
            </a:r>
            <a:r>
              <a:rPr lang="uk-UA"/>
              <a:t>) забезпечує </a:t>
            </a:r>
            <a:r>
              <a:rPr lang="uk-UA" b="1"/>
              <a:t>страхування в органічному виробництві </a:t>
            </a:r>
            <a:r>
              <a:rPr lang="uk-UA"/>
              <a:t>(в </a:t>
            </a:r>
            <a:r>
              <a:rPr lang="uk-UA" err="1"/>
              <a:t>т.ч</a:t>
            </a:r>
            <a:r>
              <a:rPr lang="uk-UA"/>
              <a:t>. перехідний період). </a:t>
            </a:r>
          </a:p>
          <a:p>
            <a:r>
              <a:rPr lang="uk-UA"/>
              <a:t>Міністерство (</a:t>
            </a:r>
            <a:r>
              <a:rPr lang="en-GB"/>
              <a:t>USDA</a:t>
            </a:r>
            <a:r>
              <a:rPr lang="uk-UA"/>
              <a:t>) пропонує</a:t>
            </a:r>
            <a:r>
              <a:rPr lang="en-GB"/>
              <a:t> </a:t>
            </a:r>
            <a:r>
              <a:rPr lang="uk-UA"/>
              <a:t>безкоштовні </a:t>
            </a:r>
            <a:r>
              <a:rPr lang="uk-UA" b="1"/>
              <a:t>ресурси для навчання</a:t>
            </a:r>
            <a:r>
              <a:rPr lang="uk-UA"/>
              <a:t>, щоб </a:t>
            </a:r>
            <a:r>
              <a:rPr lang="ru-RU" err="1"/>
              <a:t>зробити</a:t>
            </a:r>
            <a:r>
              <a:rPr lang="ru-RU"/>
              <a:t> </a:t>
            </a:r>
            <a:r>
              <a:rPr lang="ru-RU" err="1"/>
              <a:t>органічну</a:t>
            </a:r>
            <a:r>
              <a:rPr lang="ru-RU"/>
              <a:t> </a:t>
            </a:r>
            <a:r>
              <a:rPr lang="ru-RU" err="1"/>
              <a:t>сертифікацію</a:t>
            </a:r>
            <a:r>
              <a:rPr lang="ru-RU"/>
              <a:t> доступною для </a:t>
            </a:r>
            <a:r>
              <a:rPr lang="ru-RU" err="1"/>
              <a:t>всіх</a:t>
            </a:r>
            <a:r>
              <a:rPr lang="ru-RU"/>
              <a:t> охочих.</a:t>
            </a:r>
            <a:endParaRPr lang="en-GB"/>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0" y="5961014"/>
            <a:ext cx="10061144" cy="392415"/>
          </a:xfrm>
          <a:prstGeom prst="rect">
            <a:avLst/>
          </a:prstGeom>
          <a:noFill/>
        </p:spPr>
        <p:txBody>
          <a:bodyPr wrap="square" rtlCol="0">
            <a:spAutoFit/>
          </a:bodyPr>
          <a:lstStyle/>
          <a:p>
            <a:r>
              <a:rPr lang="uk-UA" sz="950" b="1">
                <a:solidFill>
                  <a:schemeClr val="dk1"/>
                </a:solidFill>
                <a:latin typeface="Century Gothic"/>
                <a:sym typeface="Century Gothic"/>
              </a:rPr>
              <a:t>Джерело: </a:t>
            </a:r>
            <a:r>
              <a:rPr lang="en-GB" sz="950">
                <a:solidFill>
                  <a:schemeClr val="dk1"/>
                </a:solidFill>
                <a:latin typeface="Century Gothic"/>
                <a:hlinkClick r:id="rId5"/>
              </a:rPr>
              <a:t>https://www.usda.gov/topics/organic</a:t>
            </a:r>
            <a:endParaRPr lang="uk-UA" sz="950">
              <a:solidFill>
                <a:schemeClr val="dk1"/>
              </a:solidFill>
              <a:latin typeface="Century Gothic"/>
            </a:endParaRPr>
          </a:p>
          <a:p>
            <a:r>
              <a:rPr lang="uk-UA" sz="950">
                <a:solidFill>
                  <a:schemeClr val="dk1"/>
                </a:solidFill>
                <a:latin typeface="Century Gothic"/>
              </a:rPr>
              <a:t>Вдячність за надану інформацію </a:t>
            </a:r>
            <a:r>
              <a:rPr lang="ru-RU" sz="950">
                <a:solidFill>
                  <a:schemeClr val="dk1"/>
                </a:solidFill>
                <a:latin typeface="Century Gothic"/>
              </a:rPr>
              <a:t>Посольству США в </a:t>
            </a:r>
            <a:r>
              <a:rPr lang="ru-RU" sz="950" err="1">
                <a:solidFill>
                  <a:schemeClr val="dk1"/>
                </a:solidFill>
                <a:latin typeface="Century Gothic"/>
              </a:rPr>
              <a:t>Україні</a:t>
            </a:r>
            <a:endParaRPr lang="uk-UA" sz="950">
              <a:solidFill>
                <a:schemeClr val="dk1"/>
              </a:solidFill>
              <a:latin typeface="Century Gothic"/>
            </a:endParaRP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pic>
        <p:nvPicPr>
          <p:cNvPr id="14" name="Рисунок 13" descr="Зображення, що містить надворі, знак, висить, кімната&#10;&#10;Автоматично згенерований опис">
            <a:extLst>
              <a:ext uri="{FF2B5EF4-FFF2-40B4-BE49-F238E27FC236}">
                <a16:creationId xmlns="" xmlns:a16="http://schemas.microsoft.com/office/drawing/2014/main" id="{6458DAE1-92DB-4DD8-B457-EF78F622F2F2}"/>
              </a:ext>
            </a:extLst>
          </p:cNvPr>
          <p:cNvPicPr>
            <a:picLocks noChangeAspect="1"/>
          </p:cNvPicPr>
          <p:nvPr/>
        </p:nvPicPr>
        <p:blipFill>
          <a:blip r:embed="rId6"/>
          <a:stretch>
            <a:fillRect/>
          </a:stretch>
        </p:blipFill>
        <p:spPr>
          <a:xfrm>
            <a:off x="9448699" y="1776093"/>
            <a:ext cx="1879399" cy="1879399"/>
          </a:xfrm>
          <a:prstGeom prst="rect">
            <a:avLst/>
          </a:prstGeom>
        </p:spPr>
      </p:pic>
    </p:spTree>
    <p:extLst>
      <p:ext uri="{BB962C8B-B14F-4D97-AF65-F5344CB8AC3E}">
        <p14:creationId xmlns:p14="http://schemas.microsoft.com/office/powerpoint/2010/main" val="78640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F9AEEEBD-7774-4669-A731-B7505898D2D8}"/>
              </a:ext>
            </a:extLst>
          </p:cNvPr>
          <p:cNvPicPr>
            <a:picLocks noChangeAspect="1"/>
          </p:cNvPicPr>
          <p:nvPr/>
        </p:nvPicPr>
        <p:blipFill>
          <a:blip r:embed="rId3"/>
          <a:stretch>
            <a:fillRect/>
          </a:stretch>
        </p:blipFill>
        <p:spPr>
          <a:xfrm>
            <a:off x="2611092" y="3926558"/>
            <a:ext cx="7072345" cy="2262727"/>
          </a:xfrm>
          <a:prstGeom prst="rect">
            <a:avLst/>
          </a:prstGeom>
        </p:spPr>
      </p:pic>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000" y="668715"/>
            <a:ext cx="10342880" cy="648743"/>
          </a:xfrm>
        </p:spPr>
        <p:txBody>
          <a:bodyPr>
            <a:normAutofit/>
          </a:bodyPr>
          <a:lstStyle/>
          <a:p>
            <a:r>
              <a:rPr lang="uk-UA"/>
              <a:t>Державна підтримка в США</a:t>
            </a:r>
          </a:p>
        </p:txBody>
      </p:sp>
      <p:sp>
        <p:nvSpPr>
          <p:cNvPr id="3" name="Місце для тексту 2">
            <a:extLst>
              <a:ext uri="{FF2B5EF4-FFF2-40B4-BE49-F238E27FC236}">
                <a16:creationId xmlns="" xmlns:a16="http://schemas.microsoft.com/office/drawing/2014/main" id="{4BC08C08-F1AB-4A66-B11E-2882D2511F59}"/>
              </a:ext>
            </a:extLst>
          </p:cNvPr>
          <p:cNvSpPr>
            <a:spLocks noGrp="1"/>
          </p:cNvSpPr>
          <p:nvPr>
            <p:ph type="body" idx="1"/>
          </p:nvPr>
        </p:nvSpPr>
        <p:spPr>
          <a:xfrm>
            <a:off x="508000" y="2457450"/>
            <a:ext cx="11243276" cy="3486440"/>
          </a:xfrm>
        </p:spPr>
        <p:txBody>
          <a:bodyPr>
            <a:normAutofit/>
          </a:bodyPr>
          <a:lstStyle/>
          <a:p>
            <a:pPr marL="137160" indent="0" algn="just">
              <a:buNone/>
            </a:pPr>
            <a:r>
              <a:rPr lang="en-US" b="1" err="1"/>
              <a:t>eOrganic</a:t>
            </a:r>
            <a:r>
              <a:rPr lang="en-US"/>
              <a:t> </a:t>
            </a:r>
            <a:r>
              <a:rPr lang="uk-UA"/>
              <a:t>– це органічна сільськогосподарська онлайн спільнота, мета якої сприяти розвитку дослідницької та освітянської спільноти, залучати фермерів та фахівців в галузі органічного сільського господарства за допомогою тренінгів та публікацій у відкритому доступі, а також підтримувати дослідні та просвітницькі проекти.</a:t>
            </a:r>
          </a:p>
          <a:p>
            <a:pPr marL="137160" indent="0">
              <a:buNone/>
            </a:pPr>
            <a:r>
              <a:rPr lang="uk-UA"/>
              <a:t/>
            </a:r>
            <a:br>
              <a:rPr lang="uk-UA"/>
            </a:br>
            <a:endParaRPr lang="en-GB"/>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144978" y="6070021"/>
            <a:ext cx="10147167" cy="238527"/>
          </a:xfrm>
          <a:prstGeom prst="rect">
            <a:avLst/>
          </a:prstGeom>
          <a:noFill/>
        </p:spPr>
        <p:txBody>
          <a:bodyPr wrap="square" rtlCol="0">
            <a:spAutoFit/>
          </a:bodyPr>
          <a:lstStyle/>
          <a:p>
            <a:r>
              <a:rPr lang="uk-UA" sz="950" b="1">
                <a:solidFill>
                  <a:schemeClr val="dk1"/>
                </a:solidFill>
                <a:latin typeface="Century Gothic"/>
                <a:sym typeface="Century Gothic"/>
              </a:rPr>
              <a:t>Джерело:</a:t>
            </a:r>
            <a:r>
              <a:rPr lang="en-GB" sz="950" b="1">
                <a:solidFill>
                  <a:schemeClr val="dk1"/>
                </a:solidFill>
                <a:latin typeface="Century Gothic"/>
              </a:rPr>
              <a:t> </a:t>
            </a:r>
            <a:r>
              <a:rPr lang="en-GB" sz="950">
                <a:solidFill>
                  <a:schemeClr val="dk1"/>
                </a:solidFill>
                <a:latin typeface="Century Gothic"/>
                <a:hlinkClick r:id="rId4"/>
              </a:rPr>
              <a:t>https://eorganic.info/</a:t>
            </a:r>
            <a:r>
              <a:rPr lang="uk-UA" sz="950">
                <a:solidFill>
                  <a:schemeClr val="dk1"/>
                </a:solidFill>
                <a:latin typeface="Century Gothic"/>
              </a:rPr>
              <a:t> </a:t>
            </a: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pic>
        <p:nvPicPr>
          <p:cNvPr id="5" name="Рисунок 4" descr="Зображення, що містить малювання, знак&#10;&#10;Автоматично згенерований опис">
            <a:extLst>
              <a:ext uri="{FF2B5EF4-FFF2-40B4-BE49-F238E27FC236}">
                <a16:creationId xmlns="" xmlns:a16="http://schemas.microsoft.com/office/drawing/2014/main" id="{0FD5CF27-4F7F-4ACA-8ECC-AFA73DB208A8}"/>
              </a:ext>
            </a:extLst>
          </p:cNvPr>
          <p:cNvPicPr>
            <a:picLocks noChangeAspect="1"/>
          </p:cNvPicPr>
          <p:nvPr/>
        </p:nvPicPr>
        <p:blipFill>
          <a:blip r:embed="rId5"/>
          <a:stretch>
            <a:fillRect/>
          </a:stretch>
        </p:blipFill>
        <p:spPr>
          <a:xfrm>
            <a:off x="671514" y="1427086"/>
            <a:ext cx="2626536" cy="828818"/>
          </a:xfrm>
          <a:prstGeom prst="rect">
            <a:avLst/>
          </a:prstGeom>
        </p:spPr>
      </p:pic>
      <p:pic>
        <p:nvPicPr>
          <p:cNvPr id="11" name="Рисунок 10">
            <a:extLst>
              <a:ext uri="{FF2B5EF4-FFF2-40B4-BE49-F238E27FC236}">
                <a16:creationId xmlns="" xmlns:a16="http://schemas.microsoft.com/office/drawing/2014/main" id="{0400B3F9-0D0F-442A-BF72-1C54D75AD2F2}"/>
              </a:ext>
            </a:extLst>
          </p:cNvPr>
          <p:cNvPicPr>
            <a:picLocks noChangeAspect="1"/>
          </p:cNvPicPr>
          <p:nvPr/>
        </p:nvPicPr>
        <p:blipFill>
          <a:blip r:embed="rId6"/>
          <a:stretch>
            <a:fillRect/>
          </a:stretch>
        </p:blipFill>
        <p:spPr>
          <a:xfrm>
            <a:off x="9220777" y="387270"/>
            <a:ext cx="2402238" cy="1268682"/>
          </a:xfrm>
          <a:prstGeom prst="rect">
            <a:avLst/>
          </a:prstGeom>
        </p:spPr>
      </p:pic>
    </p:spTree>
    <p:extLst>
      <p:ext uri="{BB962C8B-B14F-4D97-AF65-F5344CB8AC3E}">
        <p14:creationId xmlns:p14="http://schemas.microsoft.com/office/powerpoint/2010/main" val="56897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000" y="730059"/>
            <a:ext cx="10342880" cy="648743"/>
          </a:xfrm>
        </p:spPr>
        <p:txBody>
          <a:bodyPr>
            <a:normAutofit fontScale="90000"/>
          </a:bodyPr>
          <a:lstStyle/>
          <a:p>
            <a:r>
              <a:rPr lang="uk-UA"/>
              <a:t>Державна підтримка в США</a:t>
            </a:r>
            <a:r>
              <a:rPr lang="en-GB"/>
              <a:t/>
            </a:r>
            <a:br>
              <a:rPr lang="en-GB"/>
            </a:br>
            <a:r>
              <a:rPr lang="uk-UA" sz="2700" b="1"/>
              <a:t>Просування органічних продуктів через Білий дім</a:t>
            </a:r>
            <a:endParaRPr lang="uk-UA" b="1"/>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146322" y="6094510"/>
            <a:ext cx="10147167" cy="246221"/>
          </a:xfrm>
          <a:prstGeom prst="rect">
            <a:avLst/>
          </a:prstGeom>
          <a:noFill/>
        </p:spPr>
        <p:txBody>
          <a:bodyPr wrap="square" rtlCol="0">
            <a:spAutoFit/>
          </a:bodyPr>
          <a:lstStyle/>
          <a:p>
            <a:r>
              <a:rPr lang="uk-UA" sz="950" b="1">
                <a:solidFill>
                  <a:schemeClr val="dk1"/>
                </a:solidFill>
                <a:latin typeface="Century Gothic"/>
                <a:sym typeface="Century Gothic"/>
              </a:rPr>
              <a:t>Джерела:</a:t>
            </a:r>
            <a:r>
              <a:rPr lang="en-GB" sz="950" b="1">
                <a:solidFill>
                  <a:schemeClr val="dk1"/>
                </a:solidFill>
                <a:latin typeface="Century Gothic"/>
                <a:sym typeface="Century Gothic"/>
              </a:rPr>
              <a:t> </a:t>
            </a:r>
            <a:r>
              <a:rPr lang="en-GB" sz="950">
                <a:solidFill>
                  <a:schemeClr val="dk1"/>
                </a:solidFill>
                <a:latin typeface="Century Gothic"/>
                <a:hlinkClick r:id="rId3"/>
              </a:rPr>
              <a:t>https://www.lifegate.com/michelle-obama-organic-garden</a:t>
            </a:r>
            <a:r>
              <a:rPr lang="uk-UA" sz="950">
                <a:solidFill>
                  <a:schemeClr val="dk1"/>
                </a:solidFill>
                <a:latin typeface="Century Gothic"/>
              </a:rPr>
              <a:t>; </a:t>
            </a:r>
            <a:r>
              <a:rPr lang="en-GB" sz="950">
                <a:solidFill>
                  <a:schemeClr val="dk1"/>
                </a:solidFill>
                <a:latin typeface="Century Gothic"/>
                <a:hlinkClick r:id="rId4"/>
              </a:rPr>
              <a:t>https://www.amazon.com/American-Grown-Kitchen-Gardens-America/dp/0307956024</a:t>
            </a:r>
            <a:r>
              <a:rPr lang="uk-UA" sz="950">
                <a:solidFill>
                  <a:schemeClr val="dk1"/>
                </a:solidFill>
                <a:latin typeface="Century Gothic"/>
              </a:rPr>
              <a:t> </a:t>
            </a:r>
            <a:r>
              <a:rPr lang="en-GB" sz="950">
                <a:solidFill>
                  <a:schemeClr val="dk1"/>
                </a:solidFill>
                <a:latin typeface="Century Gothic"/>
              </a:rPr>
              <a:t> </a:t>
            </a:r>
            <a:endParaRPr lang="uk-UA" sz="950">
              <a:solidFill>
                <a:schemeClr val="dk1"/>
              </a:solidFill>
              <a:latin typeface="Century Gothic"/>
            </a:endParaRP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pic>
        <p:nvPicPr>
          <p:cNvPr id="16" name="Рисунок 15" descr="Зображення, що містить надворі, фото, фрукт, передній&#10;&#10;Автоматично згенерований опис">
            <a:extLst>
              <a:ext uri="{FF2B5EF4-FFF2-40B4-BE49-F238E27FC236}">
                <a16:creationId xmlns="" xmlns:a16="http://schemas.microsoft.com/office/drawing/2014/main" id="{5361AC2B-B795-4D56-B877-E7DE8CBDABE4}"/>
              </a:ext>
            </a:extLst>
          </p:cNvPr>
          <p:cNvPicPr>
            <a:picLocks noChangeAspect="1"/>
          </p:cNvPicPr>
          <p:nvPr/>
        </p:nvPicPr>
        <p:blipFill>
          <a:blip r:embed="rId5"/>
          <a:stretch>
            <a:fillRect/>
          </a:stretch>
        </p:blipFill>
        <p:spPr>
          <a:xfrm>
            <a:off x="998061" y="2373424"/>
            <a:ext cx="3376109" cy="3620851"/>
          </a:xfrm>
          <a:prstGeom prst="rect">
            <a:avLst/>
          </a:prstGeom>
        </p:spPr>
      </p:pic>
      <p:pic>
        <p:nvPicPr>
          <p:cNvPr id="17" name="Рисунок 16">
            <a:extLst>
              <a:ext uri="{FF2B5EF4-FFF2-40B4-BE49-F238E27FC236}">
                <a16:creationId xmlns="" xmlns:a16="http://schemas.microsoft.com/office/drawing/2014/main" id="{D1EB6D12-BB69-4FB0-ABC9-D0310B45FA76}"/>
              </a:ext>
            </a:extLst>
          </p:cNvPr>
          <p:cNvPicPr>
            <a:picLocks noChangeAspect="1"/>
          </p:cNvPicPr>
          <p:nvPr/>
        </p:nvPicPr>
        <p:blipFill rotWithShape="1">
          <a:blip r:embed="rId6"/>
          <a:srcRect b="49969"/>
          <a:stretch/>
        </p:blipFill>
        <p:spPr>
          <a:xfrm>
            <a:off x="568985" y="1491228"/>
            <a:ext cx="8012770" cy="985272"/>
          </a:xfrm>
          <a:prstGeom prst="rect">
            <a:avLst/>
          </a:prstGeom>
        </p:spPr>
      </p:pic>
      <p:pic>
        <p:nvPicPr>
          <p:cNvPr id="13" name="Рисунок 12" descr="Зображення, що містить надворі, трава, особа, люди&#10;&#10;Автоматично згенерований опис">
            <a:extLst>
              <a:ext uri="{FF2B5EF4-FFF2-40B4-BE49-F238E27FC236}">
                <a16:creationId xmlns="" xmlns:a16="http://schemas.microsoft.com/office/drawing/2014/main" id="{1049DFDE-5C72-4083-BD43-5F5227B30ED9}"/>
              </a:ext>
            </a:extLst>
          </p:cNvPr>
          <p:cNvPicPr>
            <a:picLocks noChangeAspect="1"/>
          </p:cNvPicPr>
          <p:nvPr/>
        </p:nvPicPr>
        <p:blipFill>
          <a:blip r:embed="rId7"/>
          <a:stretch>
            <a:fillRect/>
          </a:stretch>
        </p:blipFill>
        <p:spPr>
          <a:xfrm>
            <a:off x="5118100" y="1998230"/>
            <a:ext cx="6075839" cy="4046942"/>
          </a:xfrm>
          <a:prstGeom prst="rect">
            <a:avLst/>
          </a:prstGeom>
        </p:spPr>
      </p:pic>
      <p:pic>
        <p:nvPicPr>
          <p:cNvPr id="11" name="Рисунок 10">
            <a:extLst>
              <a:ext uri="{FF2B5EF4-FFF2-40B4-BE49-F238E27FC236}">
                <a16:creationId xmlns="" xmlns:a16="http://schemas.microsoft.com/office/drawing/2014/main" id="{C99A6CFC-C835-4125-BE42-5CC71FCD1893}"/>
              </a:ext>
            </a:extLst>
          </p:cNvPr>
          <p:cNvPicPr>
            <a:picLocks noChangeAspect="1"/>
          </p:cNvPicPr>
          <p:nvPr/>
        </p:nvPicPr>
        <p:blipFill>
          <a:blip r:embed="rId8"/>
          <a:stretch>
            <a:fillRect/>
          </a:stretch>
        </p:blipFill>
        <p:spPr>
          <a:xfrm>
            <a:off x="9220777" y="387270"/>
            <a:ext cx="2402238" cy="1268682"/>
          </a:xfrm>
          <a:prstGeom prst="rect">
            <a:avLst/>
          </a:prstGeom>
        </p:spPr>
      </p:pic>
    </p:spTree>
    <p:extLst>
      <p:ext uri="{BB962C8B-B14F-4D97-AF65-F5344CB8AC3E}">
        <p14:creationId xmlns:p14="http://schemas.microsoft.com/office/powerpoint/2010/main" val="164471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 xmlns:a16="http://schemas.microsoft.com/office/drawing/2014/main" id="{30659AF1-4C90-4265-BC9E-5E801DDA961A}"/>
              </a:ext>
            </a:extLst>
          </p:cNvPr>
          <p:cNvPicPr>
            <a:picLocks noChangeAspect="1"/>
          </p:cNvPicPr>
          <p:nvPr/>
        </p:nvPicPr>
        <p:blipFill rotWithShape="1">
          <a:blip r:embed="rId3"/>
          <a:srcRect l="14533"/>
          <a:stretch/>
        </p:blipFill>
        <p:spPr>
          <a:xfrm>
            <a:off x="8229159" y="963410"/>
            <a:ext cx="3781638" cy="1921836"/>
          </a:xfrm>
          <a:prstGeom prst="rect">
            <a:avLst/>
          </a:prstGeom>
        </p:spPr>
      </p:pic>
      <p:pic>
        <p:nvPicPr>
          <p:cNvPr id="9" name="Рисунок 8">
            <a:extLst>
              <a:ext uri="{FF2B5EF4-FFF2-40B4-BE49-F238E27FC236}">
                <a16:creationId xmlns="" xmlns:a16="http://schemas.microsoft.com/office/drawing/2014/main" id="{1B9AACB9-C24B-46DE-BBCB-4F086FF90368}"/>
              </a:ext>
            </a:extLst>
          </p:cNvPr>
          <p:cNvPicPr>
            <a:picLocks noChangeAspect="1"/>
          </p:cNvPicPr>
          <p:nvPr/>
        </p:nvPicPr>
        <p:blipFill rotWithShape="1">
          <a:blip r:embed="rId4"/>
          <a:srcRect r="3501" b="78772"/>
          <a:stretch/>
        </p:blipFill>
        <p:spPr>
          <a:xfrm>
            <a:off x="1064779" y="5236343"/>
            <a:ext cx="6057331" cy="967861"/>
          </a:xfrm>
          <a:prstGeom prst="rect">
            <a:avLst/>
          </a:prstGeom>
        </p:spPr>
      </p:pic>
      <p:pic>
        <p:nvPicPr>
          <p:cNvPr id="14" name="Рисунок 13" descr="Зображення, що містить їжа, пташка&#10;&#10;Автоматично згенерований опис">
            <a:extLst>
              <a:ext uri="{FF2B5EF4-FFF2-40B4-BE49-F238E27FC236}">
                <a16:creationId xmlns="" xmlns:a16="http://schemas.microsoft.com/office/drawing/2014/main" id="{E8395856-29A7-4D51-AF7A-E73777A67D72}"/>
              </a:ext>
            </a:extLst>
          </p:cNvPr>
          <p:cNvPicPr>
            <a:picLocks noChangeAspect="1"/>
          </p:cNvPicPr>
          <p:nvPr/>
        </p:nvPicPr>
        <p:blipFill rotWithShape="1">
          <a:blip r:embed="rId5"/>
          <a:srcRect t="38387"/>
          <a:stretch/>
        </p:blipFill>
        <p:spPr>
          <a:xfrm>
            <a:off x="6698092" y="5115760"/>
            <a:ext cx="3141772" cy="1088444"/>
          </a:xfrm>
          <a:prstGeom prst="rect">
            <a:avLst/>
          </a:prstGeom>
        </p:spPr>
      </p:pic>
      <p:sp>
        <p:nvSpPr>
          <p:cNvPr id="2" name="Заголовок 1">
            <a:extLst>
              <a:ext uri="{FF2B5EF4-FFF2-40B4-BE49-F238E27FC236}">
                <a16:creationId xmlns="" xmlns:a16="http://schemas.microsoft.com/office/drawing/2014/main" id="{C837BB65-2FE4-46C1-A18D-C0B323E8CF4E}"/>
              </a:ext>
            </a:extLst>
          </p:cNvPr>
          <p:cNvSpPr>
            <a:spLocks noGrp="1"/>
          </p:cNvSpPr>
          <p:nvPr>
            <p:ph type="title"/>
          </p:nvPr>
        </p:nvSpPr>
        <p:spPr>
          <a:xfrm>
            <a:off x="482885" y="257589"/>
            <a:ext cx="10367995" cy="583659"/>
          </a:xfrm>
        </p:spPr>
        <p:txBody>
          <a:bodyPr>
            <a:normAutofit/>
          </a:bodyPr>
          <a:lstStyle/>
          <a:p>
            <a:r>
              <a:rPr lang="uk-UA"/>
              <a:t>Зіркові амбасадори органічного виробництва </a:t>
            </a:r>
          </a:p>
        </p:txBody>
      </p:sp>
      <p:pic>
        <p:nvPicPr>
          <p:cNvPr id="5" name="Рисунок 4">
            <a:extLst>
              <a:ext uri="{FF2B5EF4-FFF2-40B4-BE49-F238E27FC236}">
                <a16:creationId xmlns="" xmlns:a16="http://schemas.microsoft.com/office/drawing/2014/main" id="{DC003C4E-9EF0-4DE4-999F-A3598B81145F}"/>
              </a:ext>
            </a:extLst>
          </p:cNvPr>
          <p:cNvPicPr>
            <a:picLocks noChangeAspect="1"/>
          </p:cNvPicPr>
          <p:nvPr/>
        </p:nvPicPr>
        <p:blipFill>
          <a:blip r:embed="rId6"/>
          <a:stretch>
            <a:fillRect/>
          </a:stretch>
        </p:blipFill>
        <p:spPr>
          <a:xfrm>
            <a:off x="181202" y="939032"/>
            <a:ext cx="3577998" cy="1732864"/>
          </a:xfrm>
          <a:prstGeom prst="rect">
            <a:avLst/>
          </a:prstGeom>
        </p:spPr>
      </p:pic>
      <p:sp>
        <p:nvSpPr>
          <p:cNvPr id="3" name="Місце для тексту 2">
            <a:extLst>
              <a:ext uri="{FF2B5EF4-FFF2-40B4-BE49-F238E27FC236}">
                <a16:creationId xmlns="" xmlns:a16="http://schemas.microsoft.com/office/drawing/2014/main" id="{B3167F91-2B77-4FEB-9BF9-90C0F5B6F446}"/>
              </a:ext>
            </a:extLst>
          </p:cNvPr>
          <p:cNvSpPr>
            <a:spLocks noGrp="1"/>
          </p:cNvSpPr>
          <p:nvPr>
            <p:ph type="body" idx="1"/>
          </p:nvPr>
        </p:nvSpPr>
        <p:spPr>
          <a:xfrm>
            <a:off x="1341120" y="5433092"/>
            <a:ext cx="9509760" cy="583660"/>
          </a:xfrm>
        </p:spPr>
        <p:txBody>
          <a:bodyPr>
            <a:normAutofit lnSpcReduction="10000"/>
          </a:bodyPr>
          <a:lstStyle/>
          <a:p>
            <a:endParaRPr lang="uk-UA"/>
          </a:p>
        </p:txBody>
      </p:sp>
      <p:sp>
        <p:nvSpPr>
          <p:cNvPr id="4" name="Google Shape;386;p22">
            <a:extLst>
              <a:ext uri="{FF2B5EF4-FFF2-40B4-BE49-F238E27FC236}">
                <a16:creationId xmlns="" xmlns:a16="http://schemas.microsoft.com/office/drawing/2014/main" id="{02430718-B274-46E6-8813-C016B04C18C6}"/>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pic>
        <p:nvPicPr>
          <p:cNvPr id="8" name="Рисунок 7">
            <a:extLst>
              <a:ext uri="{FF2B5EF4-FFF2-40B4-BE49-F238E27FC236}">
                <a16:creationId xmlns="" xmlns:a16="http://schemas.microsoft.com/office/drawing/2014/main" id="{4D011314-5EAE-4EF1-9289-1795BB6EE843}"/>
              </a:ext>
            </a:extLst>
          </p:cNvPr>
          <p:cNvPicPr>
            <a:picLocks noChangeAspect="1"/>
          </p:cNvPicPr>
          <p:nvPr/>
        </p:nvPicPr>
        <p:blipFill>
          <a:blip r:embed="rId7"/>
          <a:stretch>
            <a:fillRect/>
          </a:stretch>
        </p:blipFill>
        <p:spPr>
          <a:xfrm>
            <a:off x="181203" y="2769680"/>
            <a:ext cx="3591448" cy="1945539"/>
          </a:xfrm>
          <a:prstGeom prst="rect">
            <a:avLst/>
          </a:prstGeom>
        </p:spPr>
      </p:pic>
      <p:pic>
        <p:nvPicPr>
          <p:cNvPr id="12" name="Рисунок 11">
            <a:extLst>
              <a:ext uri="{FF2B5EF4-FFF2-40B4-BE49-F238E27FC236}">
                <a16:creationId xmlns="" xmlns:a16="http://schemas.microsoft.com/office/drawing/2014/main" id="{07516671-2C4C-452E-871C-AA68DDDC7467}"/>
              </a:ext>
            </a:extLst>
          </p:cNvPr>
          <p:cNvPicPr>
            <a:picLocks noChangeAspect="1"/>
          </p:cNvPicPr>
          <p:nvPr/>
        </p:nvPicPr>
        <p:blipFill>
          <a:blip r:embed="rId8"/>
          <a:stretch>
            <a:fillRect/>
          </a:stretch>
        </p:blipFill>
        <p:spPr>
          <a:xfrm>
            <a:off x="3854284" y="3989232"/>
            <a:ext cx="4285215" cy="967862"/>
          </a:xfrm>
          <a:prstGeom prst="rect">
            <a:avLst/>
          </a:prstGeom>
        </p:spPr>
      </p:pic>
      <p:pic>
        <p:nvPicPr>
          <p:cNvPr id="11" name="Рисунок 10" descr="Зображення, що містить надворі, трава, особа, рослина&#10;&#10;Автоматично згенерований опис">
            <a:extLst>
              <a:ext uri="{FF2B5EF4-FFF2-40B4-BE49-F238E27FC236}">
                <a16:creationId xmlns="" xmlns:a16="http://schemas.microsoft.com/office/drawing/2014/main" id="{0D79F0CC-5545-49BC-9EF0-4052F4CA388E}"/>
              </a:ext>
            </a:extLst>
          </p:cNvPr>
          <p:cNvPicPr>
            <a:picLocks noChangeAspect="1"/>
          </p:cNvPicPr>
          <p:nvPr/>
        </p:nvPicPr>
        <p:blipFill>
          <a:blip r:embed="rId9"/>
          <a:stretch>
            <a:fillRect/>
          </a:stretch>
        </p:blipFill>
        <p:spPr>
          <a:xfrm>
            <a:off x="3858297" y="961831"/>
            <a:ext cx="4285215" cy="2938433"/>
          </a:xfrm>
          <a:prstGeom prst="rect">
            <a:avLst/>
          </a:prstGeom>
        </p:spPr>
      </p:pic>
      <p:pic>
        <p:nvPicPr>
          <p:cNvPr id="16" name="Рисунок 15">
            <a:extLst>
              <a:ext uri="{FF2B5EF4-FFF2-40B4-BE49-F238E27FC236}">
                <a16:creationId xmlns="" xmlns:a16="http://schemas.microsoft.com/office/drawing/2014/main" id="{BB97B9D7-A747-4141-87C9-99277C7BBAD7}"/>
              </a:ext>
            </a:extLst>
          </p:cNvPr>
          <p:cNvPicPr>
            <a:picLocks noChangeAspect="1"/>
          </p:cNvPicPr>
          <p:nvPr/>
        </p:nvPicPr>
        <p:blipFill>
          <a:blip r:embed="rId10"/>
          <a:stretch>
            <a:fillRect/>
          </a:stretch>
        </p:blipFill>
        <p:spPr>
          <a:xfrm>
            <a:off x="8221132" y="4258167"/>
            <a:ext cx="3789665" cy="670141"/>
          </a:xfrm>
          <a:prstGeom prst="rect">
            <a:avLst/>
          </a:prstGeom>
        </p:spPr>
      </p:pic>
      <p:pic>
        <p:nvPicPr>
          <p:cNvPr id="17" name="Рисунок 16">
            <a:extLst>
              <a:ext uri="{FF2B5EF4-FFF2-40B4-BE49-F238E27FC236}">
                <a16:creationId xmlns="" xmlns:a16="http://schemas.microsoft.com/office/drawing/2014/main" id="{40955565-82AD-44BB-9BEF-52B395FB4815}"/>
              </a:ext>
            </a:extLst>
          </p:cNvPr>
          <p:cNvPicPr>
            <a:picLocks noChangeAspect="1"/>
          </p:cNvPicPr>
          <p:nvPr/>
        </p:nvPicPr>
        <p:blipFill>
          <a:blip r:embed="rId11"/>
          <a:stretch>
            <a:fillRect/>
          </a:stretch>
        </p:blipFill>
        <p:spPr>
          <a:xfrm>
            <a:off x="8229159" y="1985211"/>
            <a:ext cx="3781638" cy="2260289"/>
          </a:xfrm>
          <a:prstGeom prst="rect">
            <a:avLst/>
          </a:prstGeom>
        </p:spPr>
      </p:pic>
      <p:pic>
        <p:nvPicPr>
          <p:cNvPr id="19" name="Рисунок 18" descr="Зображення, що містить стіл&#10;&#10;Автоматично згенерований опис">
            <a:extLst>
              <a:ext uri="{FF2B5EF4-FFF2-40B4-BE49-F238E27FC236}">
                <a16:creationId xmlns="" xmlns:a16="http://schemas.microsoft.com/office/drawing/2014/main" id="{DBA5B8CC-11A4-415E-AFBA-CC6A350AD301}"/>
              </a:ext>
            </a:extLst>
          </p:cNvPr>
          <p:cNvPicPr>
            <a:picLocks noChangeAspect="1"/>
          </p:cNvPicPr>
          <p:nvPr/>
        </p:nvPicPr>
        <p:blipFill>
          <a:blip r:embed="rId12"/>
          <a:stretch>
            <a:fillRect/>
          </a:stretch>
        </p:blipFill>
        <p:spPr>
          <a:xfrm>
            <a:off x="11208972" y="992992"/>
            <a:ext cx="681005" cy="940195"/>
          </a:xfrm>
          <a:prstGeom prst="rect">
            <a:avLst/>
          </a:prstGeom>
        </p:spPr>
      </p:pic>
    </p:spTree>
    <p:extLst>
      <p:ext uri="{BB962C8B-B14F-4D97-AF65-F5344CB8AC3E}">
        <p14:creationId xmlns:p14="http://schemas.microsoft.com/office/powerpoint/2010/main" val="144139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 xmlns:a16="http://schemas.microsoft.com/office/drawing/2014/main" id="{E72013DF-F9BB-491A-BAEE-0431F5E6C384}"/>
              </a:ext>
            </a:extLst>
          </p:cNvPr>
          <p:cNvSpPr/>
          <p:nvPr/>
        </p:nvSpPr>
        <p:spPr>
          <a:xfrm>
            <a:off x="0" y="0"/>
            <a:ext cx="12192000" cy="596530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uk-UA"/>
          </a:p>
        </p:txBody>
      </p:sp>
      <p:sp>
        <p:nvSpPr>
          <p:cNvPr id="2" name="Заголовок 1">
            <a:extLst>
              <a:ext uri="{FF2B5EF4-FFF2-40B4-BE49-F238E27FC236}">
                <a16:creationId xmlns="" xmlns:a16="http://schemas.microsoft.com/office/drawing/2014/main" id="{640F2E63-259E-488C-A19A-1D9C3BBD62C0}"/>
              </a:ext>
            </a:extLst>
          </p:cNvPr>
          <p:cNvSpPr>
            <a:spLocks noGrp="1"/>
          </p:cNvSpPr>
          <p:nvPr>
            <p:ph type="title"/>
          </p:nvPr>
        </p:nvSpPr>
        <p:spPr>
          <a:xfrm>
            <a:off x="512264" y="105127"/>
            <a:ext cx="10263739" cy="916906"/>
          </a:xfrm>
        </p:spPr>
        <p:txBody>
          <a:bodyPr>
            <a:normAutofit/>
          </a:bodyPr>
          <a:lstStyle/>
          <a:p>
            <a:r>
              <a:rPr lang="uk-UA"/>
              <a:t>Міжнародна підтримка</a:t>
            </a:r>
            <a:br>
              <a:rPr lang="uk-UA"/>
            </a:br>
            <a:r>
              <a:rPr lang="uk-UA" sz="2200" b="1"/>
              <a:t>Розвиток органічного ринку в Україні підтримують:</a:t>
            </a:r>
            <a:endParaRPr lang="uk-UA" b="1"/>
          </a:p>
        </p:txBody>
      </p:sp>
      <p:sp>
        <p:nvSpPr>
          <p:cNvPr id="8" name="Google Shape;386;p22">
            <a:extLst>
              <a:ext uri="{FF2B5EF4-FFF2-40B4-BE49-F238E27FC236}">
                <a16:creationId xmlns="" xmlns:a16="http://schemas.microsoft.com/office/drawing/2014/main" id="{C7ABA8EB-0C41-40F5-B2C4-E97A53E82CBB}"/>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pic>
        <p:nvPicPr>
          <p:cNvPr id="10" name="image7.png">
            <a:extLst>
              <a:ext uri="{FF2B5EF4-FFF2-40B4-BE49-F238E27FC236}">
                <a16:creationId xmlns="" xmlns:a16="http://schemas.microsoft.com/office/drawing/2014/main" id="{8B7DFC10-E648-4045-9522-A70C6C3F965E}"/>
              </a:ext>
            </a:extLst>
          </p:cNvPr>
          <p:cNvPicPr/>
          <p:nvPr/>
        </p:nvPicPr>
        <p:blipFill>
          <a:blip r:embed="rId3"/>
          <a:srcRect/>
          <a:stretch>
            <a:fillRect/>
          </a:stretch>
        </p:blipFill>
        <p:spPr>
          <a:xfrm>
            <a:off x="3051665" y="1342497"/>
            <a:ext cx="1414468" cy="628585"/>
          </a:xfrm>
          <a:prstGeom prst="rect">
            <a:avLst/>
          </a:prstGeom>
          <a:ln/>
        </p:spPr>
      </p:pic>
      <p:pic>
        <p:nvPicPr>
          <p:cNvPr id="11" name="Рисунок 10" descr="SAFOSO_Square_500">
            <a:extLst>
              <a:ext uri="{FF2B5EF4-FFF2-40B4-BE49-F238E27FC236}">
                <a16:creationId xmlns="" xmlns:a16="http://schemas.microsoft.com/office/drawing/2014/main" id="{69A4B165-B530-4D5B-AC68-F708C34B680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212" y="1037090"/>
            <a:ext cx="1283973" cy="1290194"/>
          </a:xfrm>
          <a:prstGeom prst="rect">
            <a:avLst/>
          </a:prstGeom>
          <a:noFill/>
        </p:spPr>
      </p:pic>
      <p:pic>
        <p:nvPicPr>
          <p:cNvPr id="12" name="Google Shape;203;p1">
            <a:extLst>
              <a:ext uri="{FF2B5EF4-FFF2-40B4-BE49-F238E27FC236}">
                <a16:creationId xmlns="" xmlns:a16="http://schemas.microsoft.com/office/drawing/2014/main" id="{95402A72-798D-45CA-8496-FC2F2C714B8A}"/>
              </a:ext>
            </a:extLst>
          </p:cNvPr>
          <p:cNvPicPr preferRelativeResize="0"/>
          <p:nvPr/>
        </p:nvPicPr>
        <p:blipFill rotWithShape="1">
          <a:blip r:embed="rId5">
            <a:alphaModFix/>
          </a:blip>
          <a:srcRect/>
          <a:stretch/>
        </p:blipFill>
        <p:spPr>
          <a:xfrm>
            <a:off x="412374" y="1185901"/>
            <a:ext cx="2428917" cy="949960"/>
          </a:xfrm>
          <a:prstGeom prst="rect">
            <a:avLst/>
          </a:prstGeom>
          <a:noFill/>
          <a:ln>
            <a:noFill/>
          </a:ln>
        </p:spPr>
      </p:pic>
      <p:pic>
        <p:nvPicPr>
          <p:cNvPr id="18" name="Рисунок 17">
            <a:extLst>
              <a:ext uri="{FF2B5EF4-FFF2-40B4-BE49-F238E27FC236}">
                <a16:creationId xmlns="" xmlns:a16="http://schemas.microsoft.com/office/drawing/2014/main" id="{9D650E84-3387-4987-8A27-6C74368401F7}"/>
              </a:ext>
            </a:extLst>
          </p:cNvPr>
          <p:cNvPicPr>
            <a:picLocks noChangeAspect="1"/>
          </p:cNvPicPr>
          <p:nvPr/>
        </p:nvPicPr>
        <p:blipFill>
          <a:blip r:embed="rId6"/>
          <a:stretch>
            <a:fillRect/>
          </a:stretch>
        </p:blipFill>
        <p:spPr>
          <a:xfrm>
            <a:off x="9576776" y="2042137"/>
            <a:ext cx="2615224" cy="1185177"/>
          </a:xfrm>
          <a:prstGeom prst="rect">
            <a:avLst/>
          </a:prstGeom>
        </p:spPr>
      </p:pic>
      <p:pic>
        <p:nvPicPr>
          <p:cNvPr id="20" name="Рисунок 19">
            <a:extLst>
              <a:ext uri="{FF2B5EF4-FFF2-40B4-BE49-F238E27FC236}">
                <a16:creationId xmlns="" xmlns:a16="http://schemas.microsoft.com/office/drawing/2014/main" id="{98FC5304-5C2A-425A-8BDE-A75505985F41}"/>
              </a:ext>
            </a:extLst>
          </p:cNvPr>
          <p:cNvPicPr>
            <a:picLocks noChangeAspect="1"/>
          </p:cNvPicPr>
          <p:nvPr/>
        </p:nvPicPr>
        <p:blipFill>
          <a:blip r:embed="rId7"/>
          <a:stretch>
            <a:fillRect/>
          </a:stretch>
        </p:blipFill>
        <p:spPr>
          <a:xfrm>
            <a:off x="372694" y="3242249"/>
            <a:ext cx="1865931" cy="1293712"/>
          </a:xfrm>
          <a:prstGeom prst="rect">
            <a:avLst/>
          </a:prstGeom>
        </p:spPr>
      </p:pic>
      <p:pic>
        <p:nvPicPr>
          <p:cNvPr id="22" name="Рисунок 21" descr="Зображення, що містить малювання&#10;&#10;Автоматично згенерований опис">
            <a:extLst>
              <a:ext uri="{FF2B5EF4-FFF2-40B4-BE49-F238E27FC236}">
                <a16:creationId xmlns="" xmlns:a16="http://schemas.microsoft.com/office/drawing/2014/main" id="{7486D4EC-25FF-401A-A998-16EE45E1F0A2}"/>
              </a:ext>
            </a:extLst>
          </p:cNvPr>
          <p:cNvPicPr>
            <a:picLocks noChangeAspect="1"/>
          </p:cNvPicPr>
          <p:nvPr/>
        </p:nvPicPr>
        <p:blipFill>
          <a:blip r:embed="rId8"/>
          <a:stretch>
            <a:fillRect/>
          </a:stretch>
        </p:blipFill>
        <p:spPr>
          <a:xfrm>
            <a:off x="2821724" y="3555834"/>
            <a:ext cx="1865931" cy="769697"/>
          </a:xfrm>
          <a:prstGeom prst="rect">
            <a:avLst/>
          </a:prstGeom>
        </p:spPr>
      </p:pic>
      <p:pic>
        <p:nvPicPr>
          <p:cNvPr id="27" name="Рисунок 26">
            <a:extLst>
              <a:ext uri="{FF2B5EF4-FFF2-40B4-BE49-F238E27FC236}">
                <a16:creationId xmlns="" xmlns:a16="http://schemas.microsoft.com/office/drawing/2014/main" id="{5B92A218-FB23-4B62-96DF-0A8932FCBE22}"/>
              </a:ext>
            </a:extLst>
          </p:cNvPr>
          <p:cNvPicPr>
            <a:picLocks noChangeAspect="1"/>
          </p:cNvPicPr>
          <p:nvPr/>
        </p:nvPicPr>
        <p:blipFill rotWithShape="1">
          <a:blip r:embed="rId9"/>
          <a:srcRect r="47015"/>
          <a:stretch/>
        </p:blipFill>
        <p:spPr>
          <a:xfrm>
            <a:off x="271274" y="5444281"/>
            <a:ext cx="1865931" cy="688443"/>
          </a:xfrm>
          <a:prstGeom prst="rect">
            <a:avLst/>
          </a:prstGeom>
        </p:spPr>
      </p:pic>
      <p:pic>
        <p:nvPicPr>
          <p:cNvPr id="28" name="Рисунок 27">
            <a:extLst>
              <a:ext uri="{FF2B5EF4-FFF2-40B4-BE49-F238E27FC236}">
                <a16:creationId xmlns="" xmlns:a16="http://schemas.microsoft.com/office/drawing/2014/main" id="{BAA932BE-E1FE-45A2-9495-B8B8B880F4D1}"/>
              </a:ext>
            </a:extLst>
          </p:cNvPr>
          <p:cNvPicPr>
            <a:picLocks noChangeAspect="1"/>
          </p:cNvPicPr>
          <p:nvPr/>
        </p:nvPicPr>
        <p:blipFill>
          <a:blip r:embed="rId10"/>
          <a:stretch>
            <a:fillRect/>
          </a:stretch>
        </p:blipFill>
        <p:spPr>
          <a:xfrm>
            <a:off x="4857977" y="5443178"/>
            <a:ext cx="3607795" cy="622034"/>
          </a:xfrm>
          <a:prstGeom prst="rect">
            <a:avLst/>
          </a:prstGeom>
        </p:spPr>
      </p:pic>
      <p:pic>
        <p:nvPicPr>
          <p:cNvPr id="31" name="Рисунок 30">
            <a:extLst>
              <a:ext uri="{FF2B5EF4-FFF2-40B4-BE49-F238E27FC236}">
                <a16:creationId xmlns="" xmlns:a16="http://schemas.microsoft.com/office/drawing/2014/main" id="{F16F973E-E70D-47F7-9F33-92F998DF3152}"/>
              </a:ext>
            </a:extLst>
          </p:cNvPr>
          <p:cNvPicPr>
            <a:picLocks noChangeAspect="1"/>
          </p:cNvPicPr>
          <p:nvPr/>
        </p:nvPicPr>
        <p:blipFill rotWithShape="1">
          <a:blip r:embed="rId11"/>
          <a:srcRect t="32951"/>
          <a:stretch/>
        </p:blipFill>
        <p:spPr>
          <a:xfrm>
            <a:off x="8118636" y="4024416"/>
            <a:ext cx="1943924" cy="1303379"/>
          </a:xfrm>
          <a:prstGeom prst="rect">
            <a:avLst/>
          </a:prstGeom>
        </p:spPr>
      </p:pic>
      <p:sp>
        <p:nvSpPr>
          <p:cNvPr id="5" name="TextBox 4">
            <a:extLst>
              <a:ext uri="{FF2B5EF4-FFF2-40B4-BE49-F238E27FC236}">
                <a16:creationId xmlns="" xmlns:a16="http://schemas.microsoft.com/office/drawing/2014/main" id="{AAF42BDA-B1AF-4284-8796-18018872A405}"/>
              </a:ext>
            </a:extLst>
          </p:cNvPr>
          <p:cNvSpPr txBox="1"/>
          <p:nvPr/>
        </p:nvSpPr>
        <p:spPr>
          <a:xfrm>
            <a:off x="372694" y="2197112"/>
            <a:ext cx="6071083" cy="469359"/>
          </a:xfrm>
          <a:prstGeom prst="rect">
            <a:avLst/>
          </a:prstGeom>
          <a:noFill/>
        </p:spPr>
        <p:txBody>
          <a:bodyPr wrap="square" rtlCol="0">
            <a:spAutoFit/>
          </a:bodyPr>
          <a:lstStyle/>
          <a:p>
            <a:r>
              <a:rPr lang="uk-UA" sz="950">
                <a:solidFill>
                  <a:schemeClr val="dk1"/>
                </a:solidFill>
                <a:latin typeface="Century Gothic"/>
              </a:rPr>
              <a:t>Розвиток торгівлі з </a:t>
            </a:r>
            <a:r>
              <a:rPr lang="uk-UA" sz="950">
                <a:solidFill>
                  <a:schemeClr val="dk1"/>
                </a:solidFill>
                <a:latin typeface="Century Gothic"/>
                <a:sym typeface="Century Gothic"/>
              </a:rPr>
              <a:t>вищою</a:t>
            </a:r>
            <a:r>
              <a:rPr lang="uk-UA" sz="950">
                <a:solidFill>
                  <a:schemeClr val="dk1"/>
                </a:solidFill>
                <a:latin typeface="Century Gothic"/>
              </a:rPr>
              <a:t> доданою вартістю в органічному та молочному секторах України</a:t>
            </a:r>
          </a:p>
          <a:p>
            <a:endParaRPr lang="uk-UA"/>
          </a:p>
        </p:txBody>
      </p:sp>
      <p:pic>
        <p:nvPicPr>
          <p:cNvPr id="7" name="Рисунок 6" descr="Зображення, що містить предмет, годинник, малювання&#10;&#10;Автоматично згенерований опис">
            <a:extLst>
              <a:ext uri="{FF2B5EF4-FFF2-40B4-BE49-F238E27FC236}">
                <a16:creationId xmlns="" xmlns:a16="http://schemas.microsoft.com/office/drawing/2014/main" id="{7EB9A0A6-FE84-49C2-BCA1-2EDBD76374A4}"/>
              </a:ext>
            </a:extLst>
          </p:cNvPr>
          <p:cNvPicPr>
            <a:picLocks noChangeAspect="1"/>
          </p:cNvPicPr>
          <p:nvPr/>
        </p:nvPicPr>
        <p:blipFill>
          <a:blip r:embed="rId12"/>
          <a:stretch>
            <a:fillRect/>
          </a:stretch>
        </p:blipFill>
        <p:spPr>
          <a:xfrm>
            <a:off x="2623270" y="5431501"/>
            <a:ext cx="1931237" cy="694039"/>
          </a:xfrm>
          <a:prstGeom prst="rect">
            <a:avLst/>
          </a:prstGeom>
        </p:spPr>
      </p:pic>
      <p:sp>
        <p:nvSpPr>
          <p:cNvPr id="23" name="TextBox 22">
            <a:extLst>
              <a:ext uri="{FF2B5EF4-FFF2-40B4-BE49-F238E27FC236}">
                <a16:creationId xmlns="" xmlns:a16="http://schemas.microsoft.com/office/drawing/2014/main" id="{86F549DC-BD93-434D-9B38-80BF382ED61C}"/>
              </a:ext>
            </a:extLst>
          </p:cNvPr>
          <p:cNvSpPr txBox="1"/>
          <p:nvPr/>
        </p:nvSpPr>
        <p:spPr>
          <a:xfrm>
            <a:off x="2441936" y="4446205"/>
            <a:ext cx="2537269" cy="384721"/>
          </a:xfrm>
          <a:prstGeom prst="rect">
            <a:avLst/>
          </a:prstGeom>
          <a:noFill/>
        </p:spPr>
        <p:txBody>
          <a:bodyPr wrap="square" rtlCol="0">
            <a:spAutoFit/>
          </a:bodyPr>
          <a:lstStyle/>
          <a:p>
            <a:pPr algn="ctr"/>
            <a:r>
              <a:rPr lang="uk-UA" sz="950">
                <a:solidFill>
                  <a:schemeClr val="dk1"/>
                </a:solidFill>
                <a:latin typeface="Century Gothic"/>
              </a:rPr>
              <a:t>Східне партнерство: Готовність до торгівлі – ініціатива </a:t>
            </a:r>
            <a:r>
              <a:rPr lang="en-GB" sz="950">
                <a:solidFill>
                  <a:schemeClr val="dk1"/>
                </a:solidFill>
                <a:latin typeface="Century Gothic"/>
              </a:rPr>
              <a:t>EU4Business </a:t>
            </a:r>
            <a:endParaRPr lang="uk-UA" sz="950">
              <a:solidFill>
                <a:schemeClr val="dk1"/>
              </a:solidFill>
              <a:latin typeface="Century Gothic"/>
            </a:endParaRPr>
          </a:p>
        </p:txBody>
      </p:sp>
      <p:sp>
        <p:nvSpPr>
          <p:cNvPr id="25" name="TextBox 24">
            <a:extLst>
              <a:ext uri="{FF2B5EF4-FFF2-40B4-BE49-F238E27FC236}">
                <a16:creationId xmlns="" xmlns:a16="http://schemas.microsoft.com/office/drawing/2014/main" id="{AF6EA2B1-D47B-43F5-BC83-222DE8C616DE}"/>
              </a:ext>
            </a:extLst>
          </p:cNvPr>
          <p:cNvSpPr txBox="1"/>
          <p:nvPr/>
        </p:nvSpPr>
        <p:spPr>
          <a:xfrm>
            <a:off x="4795943" y="4383432"/>
            <a:ext cx="2119530" cy="530915"/>
          </a:xfrm>
          <a:prstGeom prst="rect">
            <a:avLst/>
          </a:prstGeom>
          <a:noFill/>
        </p:spPr>
        <p:txBody>
          <a:bodyPr wrap="square" rtlCol="0">
            <a:spAutoFit/>
          </a:bodyPr>
          <a:lstStyle/>
          <a:p>
            <a:pPr algn="ctr"/>
            <a:r>
              <a:rPr lang="ru-RU" sz="950" err="1">
                <a:solidFill>
                  <a:schemeClr val="dk1"/>
                </a:solidFill>
                <a:latin typeface="Century Gothic"/>
              </a:rPr>
              <a:t>Підтримка</a:t>
            </a:r>
            <a:r>
              <a:rPr lang="ru-RU" sz="950">
                <a:solidFill>
                  <a:schemeClr val="dk1"/>
                </a:solidFill>
                <a:latin typeface="Century Gothic"/>
              </a:rPr>
              <a:t> </a:t>
            </a:r>
            <a:r>
              <a:rPr lang="ru-RU" sz="950" err="1">
                <a:solidFill>
                  <a:schemeClr val="dk1"/>
                </a:solidFill>
                <a:latin typeface="Century Gothic"/>
              </a:rPr>
              <a:t>впровадження</a:t>
            </a:r>
            <a:r>
              <a:rPr lang="ru-RU" sz="950">
                <a:solidFill>
                  <a:schemeClr val="dk1"/>
                </a:solidFill>
                <a:latin typeface="Century Gothic"/>
              </a:rPr>
              <a:t> </a:t>
            </a:r>
            <a:r>
              <a:rPr lang="ru-RU" sz="950" err="1">
                <a:solidFill>
                  <a:schemeClr val="dk1"/>
                </a:solidFill>
                <a:latin typeface="Century Gothic"/>
              </a:rPr>
              <a:t>сільськогосподарської</a:t>
            </a:r>
            <a:r>
              <a:rPr lang="ru-RU" sz="950">
                <a:solidFill>
                  <a:schemeClr val="dk1"/>
                </a:solidFill>
                <a:latin typeface="Century Gothic"/>
              </a:rPr>
              <a:t> та </a:t>
            </a:r>
            <a:r>
              <a:rPr lang="ru-RU" sz="950" err="1">
                <a:solidFill>
                  <a:schemeClr val="dk1"/>
                </a:solidFill>
                <a:latin typeface="Century Gothic"/>
              </a:rPr>
              <a:t>продовольчої</a:t>
            </a:r>
            <a:r>
              <a:rPr lang="ru-RU" sz="950">
                <a:solidFill>
                  <a:schemeClr val="dk1"/>
                </a:solidFill>
                <a:latin typeface="Century Gothic"/>
              </a:rPr>
              <a:t> </a:t>
            </a:r>
            <a:r>
              <a:rPr lang="ru-RU" sz="950" err="1">
                <a:solidFill>
                  <a:schemeClr val="dk1"/>
                </a:solidFill>
                <a:latin typeface="Century Gothic"/>
              </a:rPr>
              <a:t>політики</a:t>
            </a:r>
            <a:r>
              <a:rPr lang="ru-RU" sz="950">
                <a:solidFill>
                  <a:schemeClr val="dk1"/>
                </a:solidFill>
                <a:latin typeface="Century Gothic"/>
              </a:rPr>
              <a:t> в </a:t>
            </a:r>
            <a:r>
              <a:rPr lang="ru-RU" sz="950" err="1">
                <a:solidFill>
                  <a:schemeClr val="dk1"/>
                </a:solidFill>
                <a:latin typeface="Century Gothic"/>
              </a:rPr>
              <a:t>Україні</a:t>
            </a:r>
            <a:endParaRPr lang="uk-UA" sz="950">
              <a:solidFill>
                <a:schemeClr val="dk1"/>
              </a:solidFill>
              <a:latin typeface="Century Gothic"/>
            </a:endParaRPr>
          </a:p>
        </p:txBody>
      </p:sp>
      <p:pic>
        <p:nvPicPr>
          <p:cNvPr id="6" name="Рисунок 5" descr="Зображення, що містить дерево, пташка, квітка&#10;&#10;Автоматично згенерований опис">
            <a:extLst>
              <a:ext uri="{FF2B5EF4-FFF2-40B4-BE49-F238E27FC236}">
                <a16:creationId xmlns="" xmlns:a16="http://schemas.microsoft.com/office/drawing/2014/main" id="{24316FD8-CD96-401F-80C1-203A73F36ED6}"/>
              </a:ext>
            </a:extLst>
          </p:cNvPr>
          <p:cNvPicPr>
            <a:picLocks noChangeAspect="1"/>
          </p:cNvPicPr>
          <p:nvPr/>
        </p:nvPicPr>
        <p:blipFill>
          <a:blip r:embed="rId13"/>
          <a:stretch>
            <a:fillRect/>
          </a:stretch>
        </p:blipFill>
        <p:spPr>
          <a:xfrm>
            <a:off x="6298113" y="1910319"/>
            <a:ext cx="2400300" cy="1657350"/>
          </a:xfrm>
          <a:prstGeom prst="rect">
            <a:avLst/>
          </a:prstGeom>
        </p:spPr>
      </p:pic>
      <p:pic>
        <p:nvPicPr>
          <p:cNvPr id="24" name="Рисунок 23">
            <a:extLst>
              <a:ext uri="{FF2B5EF4-FFF2-40B4-BE49-F238E27FC236}">
                <a16:creationId xmlns="" xmlns:a16="http://schemas.microsoft.com/office/drawing/2014/main" id="{AD76BE40-937D-4DAF-A68A-249229F40B6F}"/>
              </a:ext>
            </a:extLst>
          </p:cNvPr>
          <p:cNvPicPr>
            <a:picLocks noChangeAspect="1"/>
          </p:cNvPicPr>
          <p:nvPr/>
        </p:nvPicPr>
        <p:blipFill>
          <a:blip r:embed="rId14"/>
          <a:stretch>
            <a:fillRect/>
          </a:stretch>
        </p:blipFill>
        <p:spPr>
          <a:xfrm>
            <a:off x="5270755" y="3262012"/>
            <a:ext cx="1185178" cy="1185178"/>
          </a:xfrm>
          <a:prstGeom prst="rect">
            <a:avLst/>
          </a:prstGeom>
        </p:spPr>
      </p:pic>
      <p:pic>
        <p:nvPicPr>
          <p:cNvPr id="13" name="Рисунок 12" descr="Зображення, що містить вікно&#10;&#10;Автоматично згенерований опис">
            <a:extLst>
              <a:ext uri="{FF2B5EF4-FFF2-40B4-BE49-F238E27FC236}">
                <a16:creationId xmlns="" xmlns:a16="http://schemas.microsoft.com/office/drawing/2014/main" id="{94991223-8B80-4282-802D-90091DFAB53B}"/>
              </a:ext>
            </a:extLst>
          </p:cNvPr>
          <p:cNvPicPr>
            <a:picLocks noChangeAspect="1"/>
          </p:cNvPicPr>
          <p:nvPr/>
        </p:nvPicPr>
        <p:blipFill>
          <a:blip r:embed="rId15"/>
          <a:stretch>
            <a:fillRect/>
          </a:stretch>
        </p:blipFill>
        <p:spPr>
          <a:xfrm>
            <a:off x="8498340" y="2151237"/>
            <a:ext cx="1184516" cy="1176155"/>
          </a:xfrm>
          <a:prstGeom prst="rect">
            <a:avLst/>
          </a:prstGeom>
        </p:spPr>
      </p:pic>
    </p:spTree>
    <p:extLst>
      <p:ext uri="{BB962C8B-B14F-4D97-AF65-F5344CB8AC3E}">
        <p14:creationId xmlns:p14="http://schemas.microsoft.com/office/powerpoint/2010/main" val="6521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Зображення, що містить світлий&#10;&#10;Автоматично згенерований опис">
            <a:extLst>
              <a:ext uri="{FF2B5EF4-FFF2-40B4-BE49-F238E27FC236}">
                <a16:creationId xmlns="" xmlns:a16="http://schemas.microsoft.com/office/drawing/2014/main" id="{3BFF5092-F142-4E0C-8D1A-06900F6B5447}"/>
              </a:ext>
            </a:extLst>
          </p:cNvPr>
          <p:cNvPicPr>
            <a:picLocks noChangeAspect="1"/>
          </p:cNvPicPr>
          <p:nvPr/>
        </p:nvPicPr>
        <p:blipFill>
          <a:blip r:embed="rId3"/>
          <a:stretch>
            <a:fillRect/>
          </a:stretch>
        </p:blipFill>
        <p:spPr>
          <a:xfrm>
            <a:off x="8639503" y="2200275"/>
            <a:ext cx="3756300" cy="4160951"/>
          </a:xfrm>
          <a:prstGeom prst="rect">
            <a:avLst/>
          </a:prstGeom>
        </p:spPr>
      </p:pic>
      <p:sp>
        <p:nvSpPr>
          <p:cNvPr id="2" name="Заголовок 1">
            <a:extLst>
              <a:ext uri="{FF2B5EF4-FFF2-40B4-BE49-F238E27FC236}">
                <a16:creationId xmlns="" xmlns:a16="http://schemas.microsoft.com/office/drawing/2014/main" id="{640F2E63-259E-488C-A19A-1D9C3BBD62C0}"/>
              </a:ext>
            </a:extLst>
          </p:cNvPr>
          <p:cNvSpPr>
            <a:spLocks noGrp="1"/>
          </p:cNvSpPr>
          <p:nvPr>
            <p:ph type="title"/>
          </p:nvPr>
        </p:nvSpPr>
        <p:spPr>
          <a:xfrm>
            <a:off x="519763" y="182880"/>
            <a:ext cx="10263739" cy="460088"/>
          </a:xfrm>
        </p:spPr>
        <p:txBody>
          <a:bodyPr>
            <a:normAutofit fontScale="90000"/>
          </a:bodyPr>
          <a:lstStyle/>
          <a:p>
            <a:r>
              <a:rPr lang="uk-UA"/>
              <a:t>Ідеї для роздумів</a:t>
            </a:r>
          </a:p>
        </p:txBody>
      </p:sp>
      <p:sp>
        <p:nvSpPr>
          <p:cNvPr id="3" name="Місце для тексту 2">
            <a:extLst>
              <a:ext uri="{FF2B5EF4-FFF2-40B4-BE49-F238E27FC236}">
                <a16:creationId xmlns="" xmlns:a16="http://schemas.microsoft.com/office/drawing/2014/main" id="{4DA1DE8D-4606-425D-8D2C-2ED22E481F01}"/>
              </a:ext>
            </a:extLst>
          </p:cNvPr>
          <p:cNvSpPr>
            <a:spLocks noGrp="1"/>
          </p:cNvSpPr>
          <p:nvPr>
            <p:ph type="body" idx="1"/>
          </p:nvPr>
        </p:nvSpPr>
        <p:spPr>
          <a:xfrm>
            <a:off x="375384" y="422533"/>
            <a:ext cx="11291379" cy="2861717"/>
          </a:xfrm>
        </p:spPr>
        <p:txBody>
          <a:bodyPr>
            <a:normAutofit/>
          </a:bodyPr>
          <a:lstStyle/>
          <a:p>
            <a:pPr>
              <a:lnSpc>
                <a:spcPct val="70000"/>
              </a:lnSpc>
              <a:buFont typeface="Wingdings" panose="05000000000000000000" pitchFamily="2" charset="2"/>
              <a:buChar char="Ø"/>
            </a:pPr>
            <a:r>
              <a:rPr lang="uk-UA" sz="1900" dirty="0"/>
              <a:t>Розвиток органічного сектору вагомо залежить від ініціатив, дій та підтримки в областях.</a:t>
            </a:r>
          </a:p>
          <a:p>
            <a:pPr>
              <a:lnSpc>
                <a:spcPct val="70000"/>
              </a:lnSpc>
              <a:buFont typeface="Wingdings" panose="05000000000000000000" pitchFamily="2" charset="2"/>
              <a:buChar char="Ø"/>
            </a:pPr>
            <a:r>
              <a:rPr lang="uk-UA" sz="1900" dirty="0"/>
              <a:t>Регіональна підтримка органічного сектору може бути фінансова і нефінансова, обидві дуже важливі для розвитку.</a:t>
            </a:r>
          </a:p>
          <a:p>
            <a:pPr>
              <a:lnSpc>
                <a:spcPct val="70000"/>
              </a:lnSpc>
              <a:buFont typeface="Wingdings" panose="05000000000000000000" pitchFamily="2" charset="2"/>
              <a:buChar char="Ø"/>
            </a:pPr>
            <a:r>
              <a:rPr lang="uk-UA" sz="1900" dirty="0"/>
              <a:t>Співпраця регіональних органів державної влади та місцевих органічних виробників веде до реалізації  успішних ініціатив, які сприяють розвитку як на місцевому та національному рівнях, так і на міжнародному (експортному).</a:t>
            </a:r>
          </a:p>
          <a:p>
            <a:pPr>
              <a:lnSpc>
                <a:spcPct val="70000"/>
              </a:lnSpc>
              <a:buFont typeface="Wingdings" panose="05000000000000000000" pitchFamily="2" charset="2"/>
              <a:buChar char="Ø"/>
            </a:pPr>
            <a:r>
              <a:rPr lang="uk-UA" sz="1900" dirty="0"/>
              <a:t>Знати світові тенденції та найкращі практики, а також винайти свій </a:t>
            </a:r>
            <a:br>
              <a:rPr lang="uk-UA" sz="1900" dirty="0"/>
            </a:br>
            <a:r>
              <a:rPr lang="uk-UA" sz="1900" dirty="0"/>
              <a:t>унікальний рецепт успіху/розвитку.  </a:t>
            </a:r>
          </a:p>
          <a:p>
            <a:pPr>
              <a:buFont typeface="Wingdings" panose="05000000000000000000" pitchFamily="2" charset="2"/>
              <a:buChar char="Ø"/>
            </a:pPr>
            <a:endParaRPr lang="uk-UA" dirty="0"/>
          </a:p>
          <a:p>
            <a:pPr>
              <a:buFont typeface="Wingdings" panose="05000000000000000000" pitchFamily="2" charset="2"/>
              <a:buChar char="Ø"/>
            </a:pPr>
            <a:endParaRPr lang="uk-UA" dirty="0"/>
          </a:p>
        </p:txBody>
      </p:sp>
      <p:sp>
        <p:nvSpPr>
          <p:cNvPr id="4" name="TextBox 3">
            <a:extLst>
              <a:ext uri="{FF2B5EF4-FFF2-40B4-BE49-F238E27FC236}">
                <a16:creationId xmlns="" xmlns:a16="http://schemas.microsoft.com/office/drawing/2014/main" id="{28434013-72BC-4822-B6D4-F080358118BC}"/>
              </a:ext>
            </a:extLst>
          </p:cNvPr>
          <p:cNvSpPr txBox="1"/>
          <p:nvPr/>
        </p:nvSpPr>
        <p:spPr>
          <a:xfrm>
            <a:off x="0" y="6084227"/>
            <a:ext cx="10282989" cy="276999"/>
          </a:xfrm>
          <a:prstGeom prst="rect">
            <a:avLst/>
          </a:prstGeom>
          <a:noFill/>
        </p:spPr>
        <p:txBody>
          <a:bodyPr wrap="square" rtlCol="0">
            <a:spAutoFit/>
          </a:bodyPr>
          <a:lstStyle/>
          <a:p>
            <a:r>
              <a:rPr lang="uk-UA" sz="1150">
                <a:solidFill>
                  <a:schemeClr val="dk1"/>
                </a:solidFill>
                <a:latin typeface="Century Gothic"/>
              </a:rPr>
              <a:t>Ще ідеї для підтримки: </a:t>
            </a:r>
            <a:r>
              <a:rPr lang="en-GB" sz="1150">
                <a:solidFill>
                  <a:schemeClr val="dk1"/>
                </a:solidFill>
                <a:latin typeface="Century Gothic"/>
                <a:hlinkClick r:id="rId4"/>
              </a:rPr>
              <a:t>https://organicinfo.ua/</a:t>
            </a:r>
            <a:r>
              <a:rPr lang="en-GB" sz="1150">
                <a:solidFill>
                  <a:schemeClr val="dk1"/>
                </a:solidFill>
                <a:latin typeface="Century Gothic"/>
                <a:sym typeface="Century Gothic"/>
                <a:hlinkClick r:id="rId4"/>
              </a:rPr>
              <a:t>wp-content/uploads/2020/03/FiBL_PossibilitiesOfStateSupport.pdf</a:t>
            </a:r>
            <a:r>
              <a:rPr lang="uk-UA" sz="1150">
                <a:solidFill>
                  <a:schemeClr val="dk1"/>
                </a:solidFill>
                <a:latin typeface="Century Gothic"/>
                <a:sym typeface="Century Gothic"/>
              </a:rPr>
              <a:t> </a:t>
            </a:r>
          </a:p>
        </p:txBody>
      </p:sp>
      <p:sp>
        <p:nvSpPr>
          <p:cNvPr id="7" name="Місце для тексту 2">
            <a:extLst>
              <a:ext uri="{FF2B5EF4-FFF2-40B4-BE49-F238E27FC236}">
                <a16:creationId xmlns="" xmlns:a16="http://schemas.microsoft.com/office/drawing/2014/main" id="{AE5C7951-4B08-4E97-805C-43AF4D816777}"/>
              </a:ext>
            </a:extLst>
          </p:cNvPr>
          <p:cNvSpPr txBox="1">
            <a:spLocks/>
          </p:cNvSpPr>
          <p:nvPr/>
        </p:nvSpPr>
        <p:spPr>
          <a:xfrm>
            <a:off x="375384" y="2914650"/>
            <a:ext cx="10282989" cy="3139147"/>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320040" algn="l" rtl="0">
              <a:lnSpc>
                <a:spcPct val="90000"/>
              </a:lnSpc>
              <a:spcBef>
                <a:spcPts val="1800"/>
              </a:spcBef>
              <a:spcAft>
                <a:spcPts val="0"/>
              </a:spcAft>
              <a:buClr>
                <a:schemeClr val="dk1"/>
              </a:buClr>
              <a:buSzPts val="1440"/>
              <a:buFont typeface="Arial"/>
              <a:buChar char="•"/>
              <a:defRPr sz="2000" b="0" i="0" u="none" strike="noStrike" cap="none">
                <a:solidFill>
                  <a:schemeClr val="dk1"/>
                </a:solidFill>
                <a:latin typeface="Century Gothic"/>
                <a:ea typeface="Century Gothic"/>
                <a:cs typeface="Century Gothic"/>
                <a:sym typeface="Century Gothic"/>
              </a:defRPr>
            </a:lvl1pPr>
            <a:lvl2pPr marL="914400" marR="0" lvl="1" indent="-320040" algn="l" rtl="0">
              <a:lnSpc>
                <a:spcPct val="90000"/>
              </a:lnSpc>
              <a:spcBef>
                <a:spcPts val="1000"/>
              </a:spcBef>
              <a:spcAft>
                <a:spcPts val="0"/>
              </a:spcAft>
              <a:buClr>
                <a:schemeClr val="dk1"/>
              </a:buClr>
              <a:buSzPts val="144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20039" algn="l" rtl="0">
              <a:lnSpc>
                <a:spcPct val="90000"/>
              </a:lnSpc>
              <a:spcBef>
                <a:spcPts val="800"/>
              </a:spcBef>
              <a:spcAft>
                <a:spcPts val="0"/>
              </a:spcAft>
              <a:buClr>
                <a:schemeClr val="dk1"/>
              </a:buClr>
              <a:buSzPts val="144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20039" algn="l" rtl="0">
              <a:lnSpc>
                <a:spcPct val="90000"/>
              </a:lnSpc>
              <a:spcBef>
                <a:spcPts val="800"/>
              </a:spcBef>
              <a:spcAft>
                <a:spcPts val="0"/>
              </a:spcAft>
              <a:buClr>
                <a:schemeClr val="dk1"/>
              </a:buClr>
              <a:buSzPts val="144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20039" algn="l" rtl="0">
              <a:lnSpc>
                <a:spcPct val="90000"/>
              </a:lnSpc>
              <a:spcBef>
                <a:spcPts val="800"/>
              </a:spcBef>
              <a:spcAft>
                <a:spcPts val="0"/>
              </a:spcAft>
              <a:buClr>
                <a:schemeClr val="dk1"/>
              </a:buClr>
              <a:buSzPts val="144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20039" algn="l" rtl="0">
              <a:lnSpc>
                <a:spcPct val="90000"/>
              </a:lnSpc>
              <a:spcBef>
                <a:spcPts val="800"/>
              </a:spcBef>
              <a:spcAft>
                <a:spcPts val="0"/>
              </a:spcAft>
              <a:buClr>
                <a:schemeClr val="dk1"/>
              </a:buClr>
              <a:buSzPts val="144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20039" algn="l" rtl="0">
              <a:lnSpc>
                <a:spcPct val="90000"/>
              </a:lnSpc>
              <a:spcBef>
                <a:spcPts val="800"/>
              </a:spcBef>
              <a:spcAft>
                <a:spcPts val="0"/>
              </a:spcAft>
              <a:buClr>
                <a:schemeClr val="dk1"/>
              </a:buClr>
              <a:buSzPts val="144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20040" algn="l" rtl="0">
              <a:lnSpc>
                <a:spcPct val="90000"/>
              </a:lnSpc>
              <a:spcBef>
                <a:spcPts val="800"/>
              </a:spcBef>
              <a:spcAft>
                <a:spcPts val="0"/>
              </a:spcAft>
              <a:buClr>
                <a:schemeClr val="dk1"/>
              </a:buClr>
              <a:buSzPts val="144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20040" algn="l" rtl="0">
              <a:lnSpc>
                <a:spcPct val="90000"/>
              </a:lnSpc>
              <a:spcBef>
                <a:spcPts val="800"/>
              </a:spcBef>
              <a:spcAft>
                <a:spcPts val="0"/>
              </a:spcAft>
              <a:buClr>
                <a:schemeClr val="dk1"/>
              </a:buClr>
              <a:buSzPts val="1440"/>
              <a:buFont typeface="Arial"/>
              <a:buChar char="•"/>
              <a:defRPr sz="1400" b="0" i="0" u="none" strike="noStrike" cap="none">
                <a:solidFill>
                  <a:schemeClr val="dk1"/>
                </a:solidFill>
                <a:latin typeface="Century Gothic"/>
                <a:ea typeface="Century Gothic"/>
                <a:cs typeface="Century Gothic"/>
                <a:sym typeface="Century Gothic"/>
              </a:defRPr>
            </a:lvl9pPr>
          </a:lstStyle>
          <a:p>
            <a:pPr>
              <a:buFont typeface="Wingdings" panose="05000000000000000000" pitchFamily="2" charset="2"/>
              <a:buChar char="Ø"/>
            </a:pPr>
            <a:r>
              <a:rPr lang="uk-UA" sz="7600" dirty="0"/>
              <a:t>Незважаючи на обмеження внаслідок пандемії </a:t>
            </a:r>
            <a:r>
              <a:rPr lang="uk-UA" sz="7600" dirty="0" err="1"/>
              <a:t>коронавірусу</a:t>
            </a:r>
            <a:r>
              <a:rPr lang="uk-UA" sz="7600" dirty="0"/>
              <a:t>, </a:t>
            </a:r>
            <a:r>
              <a:rPr lang="en-GB" sz="7600" dirty="0"/>
              <a:t/>
            </a:r>
            <a:br>
              <a:rPr lang="en-GB" sz="7600" dirty="0"/>
            </a:br>
            <a:r>
              <a:rPr lang="uk-UA" sz="7600" dirty="0"/>
              <a:t>існують</a:t>
            </a:r>
            <a:r>
              <a:rPr lang="en-GB" sz="7600" dirty="0"/>
              <a:t> </a:t>
            </a:r>
            <a:r>
              <a:rPr lang="uk-UA" sz="7600" dirty="0"/>
              <a:t>онлайн рішення для розвитку потенціалу та побудови </a:t>
            </a:r>
            <a:r>
              <a:rPr lang="en-GB" sz="7600" dirty="0"/>
              <a:t/>
            </a:r>
            <a:br>
              <a:rPr lang="en-GB" sz="7600" dirty="0"/>
            </a:br>
            <a:r>
              <a:rPr lang="uk-UA" sz="7600" dirty="0"/>
              <a:t>партнерства держава-виробники.</a:t>
            </a:r>
          </a:p>
          <a:p>
            <a:pPr>
              <a:buFont typeface="Wingdings" panose="05000000000000000000" pitchFamily="2" charset="2"/>
              <a:buChar char="Ø"/>
            </a:pPr>
            <a:r>
              <a:rPr lang="uk-UA" sz="7600" dirty="0"/>
              <a:t>Обмеження руху людей не впливає на рух (торгівлю) продуктами </a:t>
            </a:r>
            <a:br>
              <a:rPr lang="uk-UA" sz="7600" dirty="0"/>
            </a:br>
            <a:r>
              <a:rPr lang="uk-UA" sz="7600" dirty="0"/>
              <a:t>харчування, зокрема органічними.</a:t>
            </a:r>
            <a:endParaRPr lang="en-US" sz="7600" dirty="0"/>
          </a:p>
          <a:p>
            <a:pPr>
              <a:buFont typeface="Wingdings" panose="05000000000000000000" pitchFamily="2" charset="2"/>
              <a:buChar char="Ø"/>
            </a:pPr>
            <a:r>
              <a:rPr lang="ru-RU" sz="7600" dirty="0"/>
              <a:t>Сайт </a:t>
            </a:r>
            <a:r>
              <a:rPr lang="uk-UA" sz="7600" dirty="0"/>
              <a:t>Львівської </a:t>
            </a:r>
            <a:r>
              <a:rPr lang="ru-RU" sz="7600" dirty="0"/>
              <a:t>ОДА – </a:t>
            </a:r>
            <a:r>
              <a:rPr lang="ru-RU" sz="7600" dirty="0" err="1"/>
              <a:t>додати</a:t>
            </a:r>
            <a:r>
              <a:rPr lang="ru-RU" sz="7600" dirty="0"/>
              <a:t> кнопку/тему/</a:t>
            </a:r>
            <a:r>
              <a:rPr lang="ru-RU" sz="7600" dirty="0" err="1"/>
              <a:t>пріоритет</a:t>
            </a:r>
            <a:r>
              <a:rPr lang="ru-RU" sz="7600" dirty="0"/>
              <a:t> </a:t>
            </a:r>
            <a:r>
              <a:rPr lang="ru-RU" sz="7600" dirty="0" err="1"/>
              <a:t>розвитку</a:t>
            </a:r>
            <a:r>
              <a:rPr lang="ru-RU" sz="7600" dirty="0"/>
              <a:t> </a:t>
            </a:r>
            <a:br>
              <a:rPr lang="ru-RU" sz="7600" dirty="0"/>
            </a:br>
            <a:r>
              <a:rPr lang="ru-RU" sz="7600" dirty="0" err="1"/>
              <a:t>органічного</a:t>
            </a:r>
            <a:r>
              <a:rPr lang="ru-RU" sz="7600" dirty="0"/>
              <a:t> </a:t>
            </a:r>
            <a:r>
              <a:rPr lang="ru-RU" sz="7600" dirty="0" err="1"/>
              <a:t>виробництва</a:t>
            </a:r>
            <a:r>
              <a:rPr lang="ru-RU" sz="7600" dirty="0"/>
              <a:t> в </a:t>
            </a:r>
            <a:r>
              <a:rPr lang="ru-RU" sz="7600" dirty="0" err="1"/>
              <a:t>області</a:t>
            </a:r>
            <a:r>
              <a:rPr lang="ru-RU" sz="7600" dirty="0"/>
              <a:t>, де </a:t>
            </a:r>
            <a:r>
              <a:rPr lang="ru-RU" sz="7600" dirty="0" err="1"/>
              <a:t>зазначити</a:t>
            </a:r>
            <a:r>
              <a:rPr lang="ru-RU" sz="7600" dirty="0"/>
              <a:t> </a:t>
            </a:r>
            <a:r>
              <a:rPr lang="ru-RU" sz="7600" dirty="0" err="1"/>
              <a:t>інфо</a:t>
            </a:r>
            <a:r>
              <a:rPr lang="ru-RU" sz="7600" dirty="0"/>
              <a:t> про стан </a:t>
            </a:r>
            <a:r>
              <a:rPr lang="ru-RU" sz="7600" dirty="0" err="1"/>
              <a:t>розвитку</a:t>
            </a:r>
            <a:r>
              <a:rPr lang="ru-RU" sz="7600" dirty="0"/>
              <a:t> </a:t>
            </a:r>
            <a:r>
              <a:rPr lang="ru-RU" sz="7600" dirty="0" err="1"/>
              <a:t>органічного</a:t>
            </a:r>
            <a:r>
              <a:rPr lang="ru-RU" sz="7600" dirty="0"/>
              <a:t> </a:t>
            </a:r>
            <a:r>
              <a:rPr lang="ru-RU" sz="7600" dirty="0" err="1"/>
              <a:t>виробництва</a:t>
            </a:r>
            <a:r>
              <a:rPr lang="ru-RU" sz="7600" dirty="0"/>
              <a:t> в </a:t>
            </a:r>
            <a:r>
              <a:rPr lang="ru-RU" sz="7600" dirty="0" err="1"/>
              <a:t>області</a:t>
            </a:r>
            <a:r>
              <a:rPr lang="ru-RU" sz="7600" dirty="0"/>
              <a:t>, </a:t>
            </a:r>
            <a:r>
              <a:rPr lang="ru-RU" sz="7600" dirty="0" err="1"/>
              <a:t>посилання</a:t>
            </a:r>
            <a:r>
              <a:rPr lang="ru-RU" sz="7600" dirty="0"/>
              <a:t> на </a:t>
            </a:r>
            <a:r>
              <a:rPr lang="ru-RU" sz="7600" dirty="0" err="1"/>
              <a:t>органічне</a:t>
            </a:r>
            <a:r>
              <a:rPr lang="ru-RU" sz="7600" dirty="0"/>
              <a:t> </a:t>
            </a:r>
            <a:r>
              <a:rPr lang="ru-RU" sz="7600" dirty="0" err="1"/>
              <a:t>законодавство</a:t>
            </a:r>
            <a:r>
              <a:rPr lang="ru-RU" sz="7600" dirty="0"/>
              <a:t>, </a:t>
            </a:r>
            <a:r>
              <a:rPr lang="ru-RU" sz="7600" dirty="0" err="1"/>
              <a:t>інфо</a:t>
            </a:r>
            <a:r>
              <a:rPr lang="ru-RU" sz="7600" dirty="0"/>
              <a:t> про </a:t>
            </a:r>
            <a:r>
              <a:rPr lang="ru-RU" sz="7600" dirty="0" err="1"/>
              <a:t>регіональну</a:t>
            </a:r>
            <a:r>
              <a:rPr lang="ru-RU" sz="7600" dirty="0"/>
              <a:t> </a:t>
            </a:r>
            <a:r>
              <a:rPr lang="ru-RU" sz="7600" dirty="0" err="1"/>
              <a:t>підтримку</a:t>
            </a:r>
            <a:r>
              <a:rPr lang="ru-RU" sz="7600" dirty="0"/>
              <a:t> (</a:t>
            </a:r>
            <a:r>
              <a:rPr lang="ru-RU" sz="7600" dirty="0" err="1"/>
              <a:t>компенсація</a:t>
            </a:r>
            <a:r>
              <a:rPr lang="ru-RU" sz="7600" dirty="0"/>
              <a:t> </a:t>
            </a:r>
            <a:r>
              <a:rPr lang="ru-RU" sz="7600" dirty="0" err="1"/>
              <a:t>органічної</a:t>
            </a:r>
            <a:r>
              <a:rPr lang="ru-RU" sz="7600" dirty="0"/>
              <a:t> </a:t>
            </a:r>
            <a:r>
              <a:rPr lang="ru-RU" sz="7600" dirty="0" err="1"/>
              <a:t>сертифікації</a:t>
            </a:r>
            <a:r>
              <a:rPr lang="ru-RU" sz="7600" dirty="0"/>
              <a:t>, </a:t>
            </a:r>
            <a:br>
              <a:rPr lang="ru-RU" sz="7600" dirty="0"/>
            </a:br>
            <a:r>
              <a:rPr lang="ru-RU" sz="7600" dirty="0"/>
              <a:t>заходи з </a:t>
            </a:r>
            <a:r>
              <a:rPr lang="ru-RU" sz="7600" dirty="0" err="1"/>
              <a:t>підвищення</a:t>
            </a:r>
            <a:r>
              <a:rPr lang="ru-RU" sz="7600" dirty="0"/>
              <a:t> </a:t>
            </a:r>
            <a:r>
              <a:rPr lang="ru-RU" sz="7600" dirty="0" err="1"/>
              <a:t>рівня</a:t>
            </a:r>
            <a:r>
              <a:rPr lang="ru-RU" sz="7600" dirty="0"/>
              <a:t> </a:t>
            </a:r>
            <a:r>
              <a:rPr lang="ru-RU" sz="7600" dirty="0" err="1"/>
              <a:t>обізнаності</a:t>
            </a:r>
            <a:r>
              <a:rPr lang="ru-RU" sz="7600" dirty="0"/>
              <a:t> про </a:t>
            </a:r>
            <a:r>
              <a:rPr lang="ru-RU" sz="7600" dirty="0" err="1"/>
              <a:t>органічні</a:t>
            </a:r>
            <a:r>
              <a:rPr lang="ru-RU" sz="7600" dirty="0"/>
              <a:t> </a:t>
            </a:r>
            <a:r>
              <a:rPr lang="ru-RU" sz="7600" dirty="0" err="1"/>
              <a:t>продукти</a:t>
            </a:r>
            <a:r>
              <a:rPr lang="ru-RU" sz="7600" dirty="0"/>
              <a:t>)</a:t>
            </a:r>
            <a:endParaRPr lang="uk-UA" sz="7600" dirty="0"/>
          </a:p>
          <a:p>
            <a:pPr>
              <a:buFont typeface="Wingdings" panose="05000000000000000000" pitchFamily="2" charset="2"/>
              <a:buChar char="Ø"/>
            </a:pPr>
            <a:r>
              <a:rPr lang="uk-UA" sz="7600" dirty="0"/>
              <a:t>Цінностям та культурі споживання навчають змалечку. </a:t>
            </a:r>
          </a:p>
          <a:p>
            <a:pPr>
              <a:buFont typeface="Wingdings" panose="05000000000000000000" pitchFamily="2" charset="2"/>
              <a:buChar char="Ø"/>
            </a:pPr>
            <a:endParaRPr lang="uk-UA" dirty="0"/>
          </a:p>
        </p:txBody>
      </p:sp>
      <p:sp>
        <p:nvSpPr>
          <p:cNvPr id="8" name="Google Shape;386;p22">
            <a:extLst>
              <a:ext uri="{FF2B5EF4-FFF2-40B4-BE49-F238E27FC236}">
                <a16:creationId xmlns="" xmlns:a16="http://schemas.microsoft.com/office/drawing/2014/main" id="{C7ABA8EB-0C41-40F5-B2C4-E97A53E82CBB}"/>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Tree>
    <p:extLst>
      <p:ext uri="{BB962C8B-B14F-4D97-AF65-F5344CB8AC3E}">
        <p14:creationId xmlns:p14="http://schemas.microsoft.com/office/powerpoint/2010/main" val="169242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3"/>
          <p:cNvSpPr txBox="1">
            <a:spLocks noGrp="1"/>
          </p:cNvSpPr>
          <p:nvPr>
            <p:ph type="title"/>
          </p:nvPr>
        </p:nvSpPr>
        <p:spPr>
          <a:xfrm>
            <a:off x="552450" y="438913"/>
            <a:ext cx="11412384" cy="150418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55912C"/>
              </a:buClr>
              <a:buSzPts val="5400"/>
              <a:buNone/>
            </a:pPr>
            <a:r>
              <a:rPr lang="ru-RU" sz="5400" b="1">
                <a:solidFill>
                  <a:srgbClr val="55912C"/>
                </a:solidFill>
              </a:rPr>
              <a:t>Нехай все буде органічно! </a:t>
            </a:r>
            <a:r>
              <a:rPr lang="ru-RU" sz="3959"/>
              <a:t/>
            </a:r>
            <a:br>
              <a:rPr lang="ru-RU" sz="3959"/>
            </a:br>
            <a:r>
              <a:rPr lang="ru-RU" sz="3959"/>
              <a:t/>
            </a:r>
            <a:br>
              <a:rPr lang="ru-RU" sz="3959"/>
            </a:br>
            <a:r>
              <a:rPr lang="ru-RU" sz="3959"/>
              <a:t>Дякую за увагу! </a:t>
            </a:r>
            <a:endParaRPr sz="3959"/>
          </a:p>
        </p:txBody>
      </p:sp>
      <p:sp>
        <p:nvSpPr>
          <p:cNvPr id="392" name="Google Shape;392;p23"/>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u-RU" sz="950"/>
              <a:t>ШВЕЙЦАРСЬКО-УКРАЇНСЬКА ПРОГРАМА “РОЗВИТОК ТОРГІВЛІ З ВИЩОЮ ДОДАНОЮ ВАРТІСТЮ В ОРГАНІЧНОМУ ТА МОЛОЧНОМУ СЕКТОРАХ УКРАЇНИ”</a:t>
            </a:r>
            <a:endParaRPr sz="950"/>
          </a:p>
        </p:txBody>
      </p:sp>
      <p:pic>
        <p:nvPicPr>
          <p:cNvPr id="393" name="Google Shape;393;p23" descr="Зображення, що містить трава, особа, будівля, стоячий&#10;&#10;Автоматично згенерований опис"/>
          <p:cNvPicPr preferRelativeResize="0"/>
          <p:nvPr/>
        </p:nvPicPr>
        <p:blipFill rotWithShape="1">
          <a:blip r:embed="rId3">
            <a:alphaModFix/>
          </a:blip>
          <a:srcRect/>
          <a:stretch/>
        </p:blipFill>
        <p:spPr>
          <a:xfrm>
            <a:off x="-251825" y="-1619309"/>
            <a:ext cx="12695651" cy="8477309"/>
          </a:xfrm>
          <a:prstGeom prst="rect">
            <a:avLst/>
          </a:prstGeom>
          <a:noFill/>
          <a:ln>
            <a:noFill/>
          </a:ln>
        </p:spPr>
      </p:pic>
      <p:sp>
        <p:nvSpPr>
          <p:cNvPr id="394" name="Google Shape;394;p23"/>
          <p:cNvSpPr txBox="1"/>
          <p:nvPr/>
        </p:nvSpPr>
        <p:spPr>
          <a:xfrm>
            <a:off x="123955" y="4795906"/>
            <a:ext cx="12163296"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3800" b="1" dirty="0">
                <a:solidFill>
                  <a:schemeClr val="lt1"/>
                </a:solidFill>
                <a:latin typeface="Century Gothic"/>
                <a:sym typeface="Century Gothic"/>
              </a:rPr>
              <a:t>Підтримуймо виробництво та споживання органічних продуктів у Львівській області!</a:t>
            </a:r>
            <a:endParaRPr sz="3800" dirty="0">
              <a:solidFill>
                <a:schemeClr val="lt1"/>
              </a:solidFill>
            </a:endParaRPr>
          </a:p>
          <a:p>
            <a:r>
              <a:rPr lang="uk-UA" sz="1800" dirty="0">
                <a:solidFill>
                  <a:schemeClr val="lt1"/>
                </a:solidFill>
                <a:latin typeface="Century Gothic"/>
                <a:ea typeface="Century Gothic"/>
                <a:cs typeface="Century Gothic"/>
                <a:sym typeface="Century Gothic"/>
              </a:rPr>
              <a:t>Наталія Прокопчук, </a:t>
            </a:r>
            <a:r>
              <a:rPr lang="ru-RU" sz="1800" dirty="0" err="1">
                <a:solidFill>
                  <a:schemeClr val="lt1"/>
                </a:solidFill>
                <a:latin typeface="Century Gothic"/>
              </a:rPr>
              <a:t>швейцарсько-українська</a:t>
            </a:r>
            <a:r>
              <a:rPr lang="ru-RU" sz="1800" dirty="0">
                <a:solidFill>
                  <a:schemeClr val="lt1"/>
                </a:solidFill>
                <a:latin typeface="Century Gothic"/>
              </a:rPr>
              <a:t> </a:t>
            </a:r>
            <a:r>
              <a:rPr lang="ru-RU" sz="1800" dirty="0" err="1">
                <a:solidFill>
                  <a:schemeClr val="lt1"/>
                </a:solidFill>
                <a:latin typeface="Century Gothic"/>
              </a:rPr>
              <a:t>програма</a:t>
            </a:r>
            <a:r>
              <a:rPr lang="ru-RU" sz="1800" dirty="0">
                <a:solidFill>
                  <a:schemeClr val="lt1"/>
                </a:solidFill>
                <a:latin typeface="Century Gothic"/>
              </a:rPr>
              <a:t> </a:t>
            </a:r>
          </a:p>
          <a:p>
            <a:r>
              <a:rPr lang="ru-RU" sz="1800" dirty="0">
                <a:solidFill>
                  <a:schemeClr val="lt1"/>
                </a:solidFill>
                <a:latin typeface="Century Gothic"/>
              </a:rPr>
              <a:t>«</a:t>
            </a:r>
            <a:r>
              <a:rPr lang="ru-RU" sz="1800" dirty="0" err="1">
                <a:solidFill>
                  <a:schemeClr val="lt1"/>
                </a:solidFill>
                <a:latin typeface="Century Gothic"/>
              </a:rPr>
              <a:t>Розвиток</a:t>
            </a:r>
            <a:r>
              <a:rPr lang="ru-RU" sz="1800" dirty="0">
                <a:solidFill>
                  <a:schemeClr val="lt1"/>
                </a:solidFill>
                <a:latin typeface="Century Gothic"/>
              </a:rPr>
              <a:t> </a:t>
            </a:r>
            <a:r>
              <a:rPr lang="ru-RU" sz="1800" dirty="0" err="1">
                <a:solidFill>
                  <a:schemeClr val="lt1"/>
                </a:solidFill>
                <a:latin typeface="Century Gothic"/>
              </a:rPr>
              <a:t>торгівлі</a:t>
            </a:r>
            <a:r>
              <a:rPr lang="ru-RU" sz="1800" dirty="0">
                <a:solidFill>
                  <a:schemeClr val="lt1"/>
                </a:solidFill>
                <a:latin typeface="Century Gothic"/>
              </a:rPr>
              <a:t> з </a:t>
            </a:r>
            <a:r>
              <a:rPr lang="ru-RU" sz="1800" dirty="0" err="1">
                <a:solidFill>
                  <a:schemeClr val="lt1"/>
                </a:solidFill>
                <a:latin typeface="Century Gothic"/>
              </a:rPr>
              <a:t>вищою</a:t>
            </a:r>
            <a:r>
              <a:rPr lang="ru-RU" sz="1800" dirty="0">
                <a:solidFill>
                  <a:schemeClr val="lt1"/>
                </a:solidFill>
                <a:latin typeface="Century Gothic"/>
              </a:rPr>
              <a:t> </a:t>
            </a:r>
            <a:r>
              <a:rPr lang="ru-RU" sz="1800" dirty="0" err="1">
                <a:solidFill>
                  <a:schemeClr val="lt1"/>
                </a:solidFill>
                <a:latin typeface="Century Gothic"/>
              </a:rPr>
              <a:t>доданою</a:t>
            </a:r>
            <a:r>
              <a:rPr lang="ru-RU" sz="1800" dirty="0">
                <a:solidFill>
                  <a:schemeClr val="lt1"/>
                </a:solidFill>
                <a:latin typeface="Century Gothic"/>
              </a:rPr>
              <a:t> </a:t>
            </a:r>
            <a:r>
              <a:rPr lang="ru-RU" sz="1800" dirty="0" err="1">
                <a:solidFill>
                  <a:schemeClr val="lt1"/>
                </a:solidFill>
                <a:latin typeface="Century Gothic"/>
              </a:rPr>
              <a:t>вартістю</a:t>
            </a:r>
            <a:r>
              <a:rPr lang="ru-RU" sz="1800" dirty="0">
                <a:solidFill>
                  <a:schemeClr val="lt1"/>
                </a:solidFill>
                <a:latin typeface="Century Gothic"/>
              </a:rPr>
              <a:t> в </a:t>
            </a:r>
            <a:r>
              <a:rPr lang="ru-RU" sz="1800" dirty="0" err="1">
                <a:solidFill>
                  <a:schemeClr val="lt1"/>
                </a:solidFill>
                <a:latin typeface="Century Gothic"/>
              </a:rPr>
              <a:t>органічному</a:t>
            </a:r>
            <a:r>
              <a:rPr lang="ru-RU" sz="1800" dirty="0">
                <a:solidFill>
                  <a:schemeClr val="lt1"/>
                </a:solidFill>
                <a:latin typeface="Century Gothic"/>
              </a:rPr>
              <a:t> та молочному секторах </a:t>
            </a:r>
            <a:r>
              <a:rPr lang="ru-RU" sz="1800" dirty="0" err="1">
                <a:solidFill>
                  <a:schemeClr val="lt1"/>
                </a:solidFill>
                <a:latin typeface="Century Gothic"/>
              </a:rPr>
              <a:t>України</a:t>
            </a:r>
            <a:r>
              <a:rPr lang="ru-RU" sz="1800" dirty="0">
                <a:solidFill>
                  <a:schemeClr val="lt1"/>
                </a:solidFill>
                <a:latin typeface="Century Gothic"/>
              </a:rPr>
              <a:t>»</a:t>
            </a:r>
          </a:p>
        </p:txBody>
      </p:sp>
      <p:sp>
        <p:nvSpPr>
          <p:cNvPr id="6" name="Google Shape;394;p23">
            <a:extLst>
              <a:ext uri="{FF2B5EF4-FFF2-40B4-BE49-F238E27FC236}">
                <a16:creationId xmlns="" xmlns:a16="http://schemas.microsoft.com/office/drawing/2014/main" id="{3B94F680-274E-4027-A0F8-490D93609D51}"/>
              </a:ext>
            </a:extLst>
          </p:cNvPr>
          <p:cNvSpPr txBox="1"/>
          <p:nvPr/>
        </p:nvSpPr>
        <p:spPr>
          <a:xfrm>
            <a:off x="7285888" y="673050"/>
            <a:ext cx="467894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4000" b="1" err="1">
                <a:solidFill>
                  <a:schemeClr val="lt1"/>
                </a:solidFill>
                <a:latin typeface="Century Gothic"/>
                <a:sym typeface="Century Gothic"/>
              </a:rPr>
              <a:t>Дякую</a:t>
            </a:r>
            <a:r>
              <a:rPr lang="ru-RU" sz="4000" b="1">
                <a:solidFill>
                  <a:schemeClr val="lt1"/>
                </a:solidFill>
                <a:latin typeface="Century Gothic"/>
                <a:sym typeface="Century Gothic"/>
              </a:rPr>
              <a:t> за </a:t>
            </a:r>
            <a:r>
              <a:rPr lang="ru-RU" sz="4000" b="1" err="1">
                <a:solidFill>
                  <a:schemeClr val="lt1"/>
                </a:solidFill>
                <a:latin typeface="Century Gothic"/>
                <a:sym typeface="Century Gothic"/>
              </a:rPr>
              <a:t>увагу</a:t>
            </a:r>
            <a:r>
              <a:rPr lang="ru-RU" sz="4000" b="1">
                <a:solidFill>
                  <a:schemeClr val="lt1"/>
                </a:solidFill>
                <a:latin typeface="Century Gothic"/>
                <a:sym typeface="Century Gothic"/>
              </a:rPr>
              <a:t>!</a:t>
            </a:r>
            <a:endParaRPr lang="ru-RU" sz="1800">
              <a:solidFill>
                <a:schemeClr val="lt1"/>
              </a:solidFill>
              <a:latin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0"/>
          <p:cNvSpPr/>
          <p:nvPr/>
        </p:nvSpPr>
        <p:spPr>
          <a:xfrm>
            <a:off x="0" y="-80363"/>
            <a:ext cx="12192000" cy="6938363"/>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1261C"/>
              </a:solidFill>
              <a:latin typeface="Century Gothic"/>
              <a:ea typeface="Century Gothic"/>
              <a:cs typeface="Century Gothic"/>
              <a:sym typeface="Century Gothic"/>
            </a:endParaRPr>
          </a:p>
        </p:txBody>
      </p:sp>
      <p:sp>
        <p:nvSpPr>
          <p:cNvPr id="288" name="Google Shape;288;p10"/>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ru-RU" sz="950"/>
              <a:t>ШВЕЙЦАРСЬКО-УКРАЇНСЬКА ПРОГРАМА “РОЗВИТОК ТОРГІВЛІ З ВИЩОЮ ДОДАНОЮ ВАРТІСТЮ В ОРГАНІЧНОМУ ТА МОЛОЧНОМУ СЕКТОРАХ УКРАЇНИ”</a:t>
            </a:r>
            <a:endParaRPr sz="950"/>
          </a:p>
        </p:txBody>
      </p:sp>
      <p:pic>
        <p:nvPicPr>
          <p:cNvPr id="289" name="Google Shape;289;p10" descr="Зображення, що містить текст, карта&#10;&#10;Автоматично згенерований опис"/>
          <p:cNvPicPr preferRelativeResize="0">
            <a:picLocks noGrp="1"/>
          </p:cNvPicPr>
          <p:nvPr>
            <p:ph type="body" idx="1"/>
          </p:nvPr>
        </p:nvPicPr>
        <p:blipFill rotWithShape="1">
          <a:blip r:embed="rId3">
            <a:alphaModFix/>
          </a:blip>
          <a:srcRect/>
          <a:stretch/>
        </p:blipFill>
        <p:spPr>
          <a:xfrm>
            <a:off x="419100" y="-80364"/>
            <a:ext cx="11417300" cy="7128863"/>
          </a:xfrm>
          <a:prstGeom prst="rect">
            <a:avLst/>
          </a:prstGeom>
          <a:noFill/>
          <a:ln>
            <a:noFill/>
          </a:ln>
        </p:spPr>
      </p:pic>
      <p:sp>
        <p:nvSpPr>
          <p:cNvPr id="290" name="Google Shape;290;p10"/>
          <p:cNvSpPr txBox="1"/>
          <p:nvPr/>
        </p:nvSpPr>
        <p:spPr>
          <a:xfrm>
            <a:off x="0" y="6518527"/>
            <a:ext cx="92848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300">
                <a:solidFill>
                  <a:schemeClr val="dk1"/>
                </a:solidFill>
                <a:latin typeface="Century Gothic"/>
                <a:ea typeface="Century Gothic"/>
                <a:cs typeface="Century Gothic"/>
                <a:sym typeface="Century Gothic"/>
              </a:rPr>
              <a:t>Схема Органічного Закону України: </a:t>
            </a:r>
            <a:r>
              <a:rPr lang="ru-RU" sz="1400" u="sng">
                <a:solidFill>
                  <a:srgbClr val="00B050"/>
                </a:solidFill>
                <a:latin typeface="Century Gothic"/>
                <a:ea typeface="Century Gothic"/>
                <a:cs typeface="Century Gothic"/>
                <a:sym typeface="Century Gothic"/>
                <a:hlinkClick r:id="rId4"/>
              </a:rPr>
              <a:t>https://organicinfo.ua/info_practitioner/page/2/</a:t>
            </a:r>
            <a:endParaRPr sz="1300">
              <a:solidFill>
                <a:srgbClr val="00B05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385042" y="888768"/>
            <a:ext cx="10342880" cy="648743"/>
          </a:xfrm>
        </p:spPr>
        <p:txBody>
          <a:bodyPr>
            <a:normAutofit fontScale="90000"/>
          </a:bodyPr>
          <a:lstStyle/>
          <a:p>
            <a:r>
              <a:rPr lang="uk-UA"/>
              <a:t>Державна підтримка в</a:t>
            </a:r>
            <a:r>
              <a:rPr lang="en-GB"/>
              <a:t> </a:t>
            </a:r>
            <a:r>
              <a:rPr lang="uk-UA"/>
              <a:t>Угорщині</a:t>
            </a:r>
            <a:br>
              <a:rPr lang="uk-UA"/>
            </a:br>
            <a:endParaRPr lang="uk-UA"/>
          </a:p>
        </p:txBody>
      </p:sp>
      <p:sp>
        <p:nvSpPr>
          <p:cNvPr id="3" name="Місце для тексту 2">
            <a:extLst>
              <a:ext uri="{FF2B5EF4-FFF2-40B4-BE49-F238E27FC236}">
                <a16:creationId xmlns="" xmlns:a16="http://schemas.microsoft.com/office/drawing/2014/main" id="{4BC08C08-F1AB-4A66-B11E-2882D2511F59}"/>
              </a:ext>
            </a:extLst>
          </p:cNvPr>
          <p:cNvSpPr>
            <a:spLocks noGrp="1"/>
          </p:cNvSpPr>
          <p:nvPr>
            <p:ph type="body" idx="1"/>
          </p:nvPr>
        </p:nvSpPr>
        <p:spPr>
          <a:xfrm>
            <a:off x="0" y="1203278"/>
            <a:ext cx="11372850" cy="4930821"/>
          </a:xfrm>
        </p:spPr>
        <p:txBody>
          <a:bodyPr>
            <a:normAutofit/>
          </a:bodyPr>
          <a:lstStyle/>
          <a:p>
            <a:r>
              <a:rPr lang="uk-UA" altLang="uk-UA" dirty="0"/>
              <a:t>В Угорщині існує 2 програми підтримки органічного виробництва – </a:t>
            </a:r>
            <a:r>
              <a:rPr lang="en-GB" altLang="uk-UA" dirty="0"/>
              <a:t>ÖKO VP I (2016.01.01-2020.01.01)</a:t>
            </a:r>
            <a:r>
              <a:rPr lang="uk-UA" altLang="uk-UA" dirty="0"/>
              <a:t>та </a:t>
            </a:r>
            <a:r>
              <a:rPr lang="en-GB" altLang="uk-UA" dirty="0"/>
              <a:t>ÖKO VP II (2019.01.01-2022.12.31). </a:t>
            </a:r>
            <a:endParaRPr lang="ru-RU" dirty="0"/>
          </a:p>
          <a:p>
            <a:r>
              <a:rPr lang="uk-UA" dirty="0"/>
              <a:t>Основна</a:t>
            </a:r>
            <a:r>
              <a:rPr lang="ru-RU" dirty="0"/>
              <a:t> </a:t>
            </a:r>
            <a:r>
              <a:rPr lang="uk-UA" dirty="0"/>
              <a:t>програма</a:t>
            </a:r>
            <a:r>
              <a:rPr lang="ru-RU" dirty="0"/>
              <a:t> </a:t>
            </a:r>
            <a:r>
              <a:rPr lang="ru-RU" dirty="0" err="1"/>
              <a:t>підтримки</a:t>
            </a:r>
            <a:r>
              <a:rPr lang="ru-RU" dirty="0"/>
              <a:t> </a:t>
            </a:r>
            <a:r>
              <a:rPr lang="uk-UA" dirty="0"/>
              <a:t>органічних виробників </a:t>
            </a:r>
            <a:r>
              <a:rPr lang="ru-RU" dirty="0" err="1"/>
              <a:t>триває</a:t>
            </a:r>
            <a:r>
              <a:rPr lang="ru-RU" dirty="0"/>
              <a:t> 5 </a:t>
            </a:r>
            <a:r>
              <a:rPr lang="ru-RU" dirty="0" err="1"/>
              <a:t>років</a:t>
            </a:r>
            <a:r>
              <a:rPr lang="ru-RU" dirty="0"/>
              <a:t>, </a:t>
            </a:r>
            <a:r>
              <a:rPr lang="ru-RU" dirty="0" err="1"/>
              <a:t>якщо</a:t>
            </a:r>
            <a:r>
              <a:rPr lang="ru-RU" dirty="0"/>
              <a:t> ж вони не </a:t>
            </a:r>
            <a:r>
              <a:rPr lang="ru-RU" dirty="0" err="1"/>
              <a:t>можуть</a:t>
            </a:r>
            <a:r>
              <a:rPr lang="ru-RU" dirty="0"/>
              <a:t> </a:t>
            </a:r>
            <a:r>
              <a:rPr lang="ru-RU" dirty="0" err="1"/>
              <a:t>впоратися</a:t>
            </a:r>
            <a:r>
              <a:rPr lang="ru-RU" dirty="0"/>
              <a:t> з </a:t>
            </a:r>
            <a:r>
              <a:rPr lang="ru-RU" dirty="0" err="1"/>
              <a:t>її</a:t>
            </a:r>
            <a:r>
              <a:rPr lang="ru-RU" dirty="0"/>
              <a:t> </a:t>
            </a:r>
            <a:r>
              <a:rPr lang="ru-RU" dirty="0" err="1"/>
              <a:t>вимогами</a:t>
            </a:r>
            <a:r>
              <a:rPr lang="ru-RU" dirty="0"/>
              <a:t>, </a:t>
            </a:r>
            <a:r>
              <a:rPr lang="ru-RU" dirty="0" err="1"/>
              <a:t>виробники</a:t>
            </a:r>
            <a:r>
              <a:rPr lang="ru-RU" dirty="0"/>
              <a:t> </a:t>
            </a:r>
            <a:r>
              <a:rPr lang="ru-RU" dirty="0" err="1"/>
              <a:t>повинні</a:t>
            </a:r>
            <a:r>
              <a:rPr lang="ru-RU" dirty="0"/>
              <a:t> </a:t>
            </a:r>
            <a:r>
              <a:rPr lang="ru-RU" dirty="0" err="1"/>
              <a:t>повернути</a:t>
            </a:r>
            <a:r>
              <a:rPr lang="ru-RU" dirty="0"/>
              <a:t> </a:t>
            </a:r>
            <a:r>
              <a:rPr lang="ru-RU" dirty="0" err="1"/>
              <a:t>кошти</a:t>
            </a:r>
            <a:r>
              <a:rPr lang="ru-RU" dirty="0"/>
              <a:t>, </a:t>
            </a:r>
            <a:r>
              <a:rPr lang="ru-RU" dirty="0" err="1"/>
              <a:t>отримані</a:t>
            </a:r>
            <a:r>
              <a:rPr lang="ru-RU" dirty="0"/>
              <a:t> в рамках </a:t>
            </a:r>
            <a:r>
              <a:rPr lang="ru-RU" dirty="0" err="1"/>
              <a:t>підтримки</a:t>
            </a:r>
            <a:r>
              <a:rPr lang="ru-RU" dirty="0"/>
              <a:t>.</a:t>
            </a:r>
          </a:p>
          <a:p>
            <a:r>
              <a:rPr lang="ru-RU" dirty="0" err="1"/>
              <a:t>Якщо</a:t>
            </a:r>
            <a:r>
              <a:rPr lang="ru-RU" dirty="0"/>
              <a:t> </a:t>
            </a:r>
            <a:r>
              <a:rPr lang="ru-RU" dirty="0" err="1"/>
              <a:t>органічний</a:t>
            </a:r>
            <a:r>
              <a:rPr lang="ru-RU" dirty="0"/>
              <a:t> </a:t>
            </a:r>
            <a:r>
              <a:rPr lang="ru-RU" dirty="0" err="1"/>
              <a:t>виробник</a:t>
            </a:r>
            <a:r>
              <a:rPr lang="ru-RU" dirty="0"/>
              <a:t> не </a:t>
            </a:r>
            <a:r>
              <a:rPr lang="ru-RU" dirty="0" err="1"/>
              <a:t>бере</a:t>
            </a:r>
            <a:r>
              <a:rPr lang="ru-RU" dirty="0"/>
              <a:t> </a:t>
            </a:r>
            <a:r>
              <a:rPr lang="ru-RU" dirty="0" err="1"/>
              <a:t>участі</a:t>
            </a:r>
            <a:r>
              <a:rPr lang="ru-RU" dirty="0"/>
              <a:t> в </a:t>
            </a:r>
            <a:r>
              <a:rPr lang="ru-RU" dirty="0" err="1"/>
              <a:t>жодній</a:t>
            </a:r>
            <a:r>
              <a:rPr lang="ru-RU" dirty="0"/>
              <a:t> 5-річній </a:t>
            </a:r>
            <a:r>
              <a:rPr lang="ru-RU" dirty="0" err="1"/>
              <a:t>програмі</a:t>
            </a:r>
            <a:r>
              <a:rPr lang="ru-RU" dirty="0"/>
              <a:t> </a:t>
            </a:r>
            <a:r>
              <a:rPr lang="ru-RU" dirty="0" err="1"/>
              <a:t>підтримки</a:t>
            </a:r>
            <a:r>
              <a:rPr lang="ru-RU" dirty="0"/>
              <a:t>, </a:t>
            </a:r>
            <a:r>
              <a:rPr lang="ru-RU" dirty="0" err="1"/>
              <a:t>він</a:t>
            </a:r>
            <a:r>
              <a:rPr lang="ru-RU" dirty="0"/>
              <a:t> </a:t>
            </a:r>
            <a:r>
              <a:rPr lang="ru-RU" dirty="0" err="1"/>
              <a:t>може</a:t>
            </a:r>
            <a:r>
              <a:rPr lang="ru-RU" dirty="0"/>
              <a:t> </a:t>
            </a:r>
            <a:r>
              <a:rPr lang="ru-RU" dirty="0" err="1"/>
              <a:t>отримувати</a:t>
            </a:r>
            <a:r>
              <a:rPr lang="ru-RU" dirty="0"/>
              <a:t> </a:t>
            </a:r>
            <a:r>
              <a:rPr lang="ru-RU" dirty="0" err="1"/>
              <a:t>субсидію</a:t>
            </a:r>
            <a:r>
              <a:rPr lang="ru-RU" dirty="0"/>
              <a:t> на </a:t>
            </a:r>
            <a:r>
              <a:rPr lang="ru-RU" dirty="0" err="1"/>
              <a:t>озеленення</a:t>
            </a:r>
            <a:r>
              <a:rPr lang="ru-RU" dirty="0"/>
              <a:t>, яка становить </a:t>
            </a:r>
            <a:r>
              <a:rPr lang="ru-RU" dirty="0" err="1"/>
              <a:t>близько</a:t>
            </a:r>
            <a:r>
              <a:rPr lang="ru-RU" dirty="0"/>
              <a:t> 80 </a:t>
            </a:r>
            <a:r>
              <a:rPr lang="ru-RU" dirty="0" err="1"/>
              <a:t>євро</a:t>
            </a:r>
            <a:r>
              <a:rPr lang="ru-RU" dirty="0"/>
              <a:t>/ га.</a:t>
            </a:r>
            <a:endParaRPr lang="en-GB" dirty="0"/>
          </a:p>
          <a:p>
            <a:r>
              <a:rPr lang="uk-UA" dirty="0"/>
              <a:t>Фінансова підтримка виплачується в рамках </a:t>
            </a:r>
            <a:br>
              <a:rPr lang="uk-UA" dirty="0"/>
            </a:br>
            <a:r>
              <a:rPr lang="uk-UA" dirty="0"/>
              <a:t>Схеми оплати однієї ділянки (</a:t>
            </a:r>
            <a:r>
              <a:rPr lang="en-GB" dirty="0"/>
              <a:t>SAPS</a:t>
            </a:r>
            <a:r>
              <a:rPr lang="uk-UA" dirty="0"/>
              <a:t>), що </a:t>
            </a:r>
            <a:br>
              <a:rPr lang="uk-UA" dirty="0"/>
            </a:br>
            <a:r>
              <a:rPr lang="uk-UA" dirty="0"/>
              <a:t>еквівалентна 143 євро/га.</a:t>
            </a:r>
          </a:p>
          <a:p>
            <a:r>
              <a:rPr lang="uk-UA" dirty="0"/>
              <a:t>Існують програми підтримки молодих фермерів,</a:t>
            </a:r>
            <a:br>
              <a:rPr lang="uk-UA" dirty="0"/>
            </a:br>
            <a:r>
              <a:rPr lang="uk-UA" dirty="0"/>
              <a:t>в тому числі органічних.</a:t>
            </a:r>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241232" y="6059870"/>
            <a:ext cx="10147167" cy="238527"/>
          </a:xfrm>
          <a:prstGeom prst="rect">
            <a:avLst/>
          </a:prstGeom>
          <a:noFill/>
        </p:spPr>
        <p:txBody>
          <a:bodyPr wrap="square" rtlCol="0">
            <a:spAutoFit/>
          </a:bodyPr>
          <a:lstStyle/>
          <a:p>
            <a:r>
              <a:rPr lang="uk-UA" sz="950">
                <a:solidFill>
                  <a:schemeClr val="dk1"/>
                </a:solidFill>
                <a:latin typeface="Century Gothic"/>
              </a:rPr>
              <a:t>Вдячність за надану інформацію </a:t>
            </a:r>
            <a:r>
              <a:rPr lang="ru-RU" sz="950" err="1">
                <a:solidFill>
                  <a:schemeClr val="dk1"/>
                </a:solidFill>
                <a:latin typeface="Century Gothic"/>
              </a:rPr>
              <a:t>Дослідному</a:t>
            </a:r>
            <a:r>
              <a:rPr lang="ru-RU" sz="950">
                <a:solidFill>
                  <a:schemeClr val="dk1"/>
                </a:solidFill>
                <a:latin typeface="Century Gothic"/>
              </a:rPr>
              <a:t> </a:t>
            </a:r>
            <a:r>
              <a:rPr lang="ru-RU" sz="950" err="1">
                <a:solidFill>
                  <a:schemeClr val="dk1"/>
                </a:solidFill>
                <a:latin typeface="Century Gothic"/>
              </a:rPr>
              <a:t>інституту</a:t>
            </a:r>
            <a:r>
              <a:rPr lang="ru-RU" sz="950">
                <a:solidFill>
                  <a:schemeClr val="dk1"/>
                </a:solidFill>
                <a:latin typeface="Century Gothic"/>
              </a:rPr>
              <a:t> </a:t>
            </a:r>
            <a:r>
              <a:rPr lang="ru-RU" sz="950" err="1">
                <a:solidFill>
                  <a:schemeClr val="dk1"/>
                </a:solidFill>
                <a:latin typeface="Century Gothic"/>
              </a:rPr>
              <a:t>органічного</a:t>
            </a:r>
            <a:r>
              <a:rPr lang="ru-RU" sz="950">
                <a:solidFill>
                  <a:schemeClr val="dk1"/>
                </a:solidFill>
                <a:latin typeface="Century Gothic"/>
              </a:rPr>
              <a:t> </a:t>
            </a:r>
            <a:r>
              <a:rPr lang="ru-RU" sz="950" err="1">
                <a:solidFill>
                  <a:schemeClr val="dk1"/>
                </a:solidFill>
                <a:latin typeface="Century Gothic"/>
              </a:rPr>
              <a:t>сільського</a:t>
            </a:r>
            <a:r>
              <a:rPr lang="ru-RU" sz="950">
                <a:solidFill>
                  <a:schemeClr val="dk1"/>
                </a:solidFill>
                <a:latin typeface="Century Gothic"/>
              </a:rPr>
              <a:t> </a:t>
            </a:r>
            <a:r>
              <a:rPr lang="ru-RU" sz="950" err="1">
                <a:solidFill>
                  <a:schemeClr val="dk1"/>
                </a:solidFill>
                <a:latin typeface="Century Gothic"/>
              </a:rPr>
              <a:t>господарства</a:t>
            </a:r>
            <a:r>
              <a:rPr lang="ru-RU" sz="950">
                <a:solidFill>
                  <a:schemeClr val="dk1"/>
                </a:solidFill>
                <a:latin typeface="Century Gothic"/>
              </a:rPr>
              <a:t> </a:t>
            </a:r>
            <a:r>
              <a:rPr lang="ru-RU" sz="950" err="1">
                <a:solidFill>
                  <a:schemeClr val="dk1"/>
                </a:solidFill>
                <a:latin typeface="Century Gothic"/>
              </a:rPr>
              <a:t>Угорщини</a:t>
            </a:r>
            <a:r>
              <a:rPr lang="ru-RU" sz="950">
                <a:solidFill>
                  <a:schemeClr val="dk1"/>
                </a:solidFill>
                <a:latin typeface="Century Gothic"/>
              </a:rPr>
              <a:t> (Ö</a:t>
            </a:r>
            <a:r>
              <a:rPr lang="en-GB" sz="950" err="1">
                <a:solidFill>
                  <a:schemeClr val="dk1"/>
                </a:solidFill>
                <a:latin typeface="Century Gothic"/>
              </a:rPr>
              <a:t>MKi</a:t>
            </a:r>
            <a:r>
              <a:rPr lang="ru-RU" sz="950">
                <a:solidFill>
                  <a:schemeClr val="dk1"/>
                </a:solidFill>
                <a:latin typeface="Century Gothic"/>
              </a:rPr>
              <a:t>)</a:t>
            </a:r>
            <a:endParaRPr lang="uk-UA" sz="950">
              <a:solidFill>
                <a:schemeClr val="dk1"/>
              </a:solidFill>
              <a:latin typeface="Century Gothic"/>
            </a:endParaRP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graphicFrame>
        <p:nvGraphicFramePr>
          <p:cNvPr id="4" name="Таблиця 3">
            <a:extLst>
              <a:ext uri="{FF2B5EF4-FFF2-40B4-BE49-F238E27FC236}">
                <a16:creationId xmlns="" xmlns:a16="http://schemas.microsoft.com/office/drawing/2014/main" id="{6BF22B5B-C45F-4378-A1EA-69416BDFE173}"/>
              </a:ext>
            </a:extLst>
          </p:cNvPr>
          <p:cNvGraphicFramePr>
            <a:graphicFrameLocks noGrp="1"/>
          </p:cNvGraphicFramePr>
          <p:nvPr>
            <p:extLst>
              <p:ext uri="{D42A27DB-BD31-4B8C-83A1-F6EECF244321}">
                <p14:modId xmlns:p14="http://schemas.microsoft.com/office/powerpoint/2010/main" val="452020124"/>
              </p:ext>
            </p:extLst>
          </p:nvPr>
        </p:nvGraphicFramePr>
        <p:xfrm>
          <a:off x="7080069" y="3921081"/>
          <a:ext cx="4603063" cy="2138789"/>
        </p:xfrm>
        <a:graphic>
          <a:graphicData uri="http://schemas.openxmlformats.org/drawingml/2006/table">
            <a:tbl>
              <a:tblPr firstRow="1" firstCol="1" bandRow="1">
                <a:tableStyleId>{5C22544A-7EE6-4342-B048-85BDC9FD1C3A}</a:tableStyleId>
              </a:tblPr>
              <a:tblGrid>
                <a:gridCol w="1534196">
                  <a:extLst>
                    <a:ext uri="{9D8B030D-6E8A-4147-A177-3AD203B41FA5}">
                      <a16:colId xmlns="" xmlns:a16="http://schemas.microsoft.com/office/drawing/2014/main" val="1582213072"/>
                    </a:ext>
                  </a:extLst>
                </a:gridCol>
                <a:gridCol w="1534196">
                  <a:extLst>
                    <a:ext uri="{9D8B030D-6E8A-4147-A177-3AD203B41FA5}">
                      <a16:colId xmlns="" xmlns:a16="http://schemas.microsoft.com/office/drawing/2014/main" val="2394762479"/>
                    </a:ext>
                  </a:extLst>
                </a:gridCol>
                <a:gridCol w="1534671">
                  <a:extLst>
                    <a:ext uri="{9D8B030D-6E8A-4147-A177-3AD203B41FA5}">
                      <a16:colId xmlns="" xmlns:a16="http://schemas.microsoft.com/office/drawing/2014/main" val="2050052818"/>
                    </a:ext>
                  </a:extLst>
                </a:gridCol>
              </a:tblGrid>
              <a:tr h="331752">
                <a:tc>
                  <a:txBody>
                    <a:bodyPr/>
                    <a:lstStyle/>
                    <a:p>
                      <a:pPr>
                        <a:spcAft>
                          <a:spcPts val="0"/>
                        </a:spcAft>
                      </a:pP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uk-UA" sz="1200">
                          <a:effectLst/>
                        </a:rPr>
                        <a:t>Перехідного періоду євро</a:t>
                      </a:r>
                      <a:r>
                        <a:rPr lang="en-GB" sz="1200">
                          <a:effectLst/>
                        </a:rPr>
                        <a:t>/</a:t>
                      </a:r>
                      <a:r>
                        <a:rPr lang="uk-UA" sz="1200">
                          <a:effectLst/>
                        </a:rPr>
                        <a:t>га</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uk-UA" sz="1200">
                          <a:effectLst/>
                        </a:rPr>
                        <a:t>Органічне с/г</a:t>
                      </a:r>
                      <a:r>
                        <a:rPr lang="en-GB" sz="1200">
                          <a:effectLst/>
                        </a:rPr>
                        <a:t> </a:t>
                      </a:r>
                      <a:r>
                        <a:rPr lang="uk-UA" sz="1200">
                          <a:effectLst/>
                        </a:rPr>
                        <a:t/>
                      </a:r>
                      <a:br>
                        <a:rPr lang="uk-UA" sz="1200">
                          <a:effectLst/>
                        </a:rPr>
                      </a:br>
                      <a:r>
                        <a:rPr lang="uk-UA" sz="1200">
                          <a:effectLst/>
                        </a:rPr>
                        <a:t>євро</a:t>
                      </a:r>
                      <a:r>
                        <a:rPr lang="en-GB" sz="1200">
                          <a:effectLst/>
                        </a:rPr>
                        <a:t>/</a:t>
                      </a:r>
                      <a:r>
                        <a:rPr lang="en-GB" sz="1200" err="1">
                          <a:effectLst/>
                        </a:rPr>
                        <a:t>га</a:t>
                      </a:r>
                      <a:endParaRPr lang="uk-UA" sz="1200" err="1">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207078264"/>
                  </a:ext>
                </a:extLst>
              </a:tr>
              <a:tr h="229169">
                <a:tc>
                  <a:txBody>
                    <a:bodyPr/>
                    <a:lstStyle/>
                    <a:p>
                      <a:pPr>
                        <a:spcAft>
                          <a:spcPts val="0"/>
                        </a:spcAft>
                      </a:pPr>
                      <a:r>
                        <a:rPr lang="uk-UA" sz="1200">
                          <a:effectLst/>
                        </a:rPr>
                        <a:t>Орні культури</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242</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172</a:t>
                      </a:r>
                      <a:endParaRPr lang="uk-UA" sz="1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925508126"/>
                  </a:ext>
                </a:extLst>
              </a:tr>
              <a:tr h="235620">
                <a:tc>
                  <a:txBody>
                    <a:bodyPr/>
                    <a:lstStyle/>
                    <a:p>
                      <a:pPr>
                        <a:spcAft>
                          <a:spcPts val="0"/>
                        </a:spcAft>
                      </a:pPr>
                      <a:r>
                        <a:rPr lang="uk-UA" sz="1200">
                          <a:effectLst/>
                        </a:rPr>
                        <a:t>Овочі</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516</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366</a:t>
                      </a:r>
                      <a:endParaRPr lang="uk-UA" sz="1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730210674"/>
                  </a:ext>
                </a:extLst>
              </a:tr>
              <a:tr h="235620">
                <a:tc>
                  <a:txBody>
                    <a:bodyPr/>
                    <a:lstStyle/>
                    <a:p>
                      <a:pPr>
                        <a:spcAft>
                          <a:spcPts val="0"/>
                        </a:spcAft>
                      </a:pPr>
                      <a:r>
                        <a:rPr lang="uk-UA" sz="1200">
                          <a:effectLst/>
                        </a:rPr>
                        <a:t>Яблука</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dirty="0">
                          <a:effectLst/>
                        </a:rPr>
                        <a:t>1040</a:t>
                      </a:r>
                      <a:endParaRPr lang="uk-UA" sz="12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802</a:t>
                      </a:r>
                      <a:endParaRPr lang="uk-UA" sz="1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363533003"/>
                  </a:ext>
                </a:extLst>
              </a:tr>
              <a:tr h="235620">
                <a:tc>
                  <a:txBody>
                    <a:bodyPr/>
                    <a:lstStyle/>
                    <a:p>
                      <a:pPr>
                        <a:spcAft>
                          <a:spcPts val="0"/>
                        </a:spcAft>
                      </a:pPr>
                      <a:r>
                        <a:rPr lang="uk-UA" sz="1200">
                          <a:effectLst/>
                        </a:rPr>
                        <a:t>Виноград</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873</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674</a:t>
                      </a:r>
                      <a:endParaRPr lang="uk-UA" sz="1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3224037581"/>
                  </a:ext>
                </a:extLst>
              </a:tr>
              <a:tr h="235620">
                <a:tc>
                  <a:txBody>
                    <a:bodyPr/>
                    <a:lstStyle/>
                    <a:p>
                      <a:pPr>
                        <a:spcAft>
                          <a:spcPts val="0"/>
                        </a:spcAft>
                      </a:pPr>
                      <a:r>
                        <a:rPr lang="uk-UA" sz="1200">
                          <a:effectLst/>
                        </a:rPr>
                        <a:t>Інші фрукти</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734</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568</a:t>
                      </a:r>
                      <a:endParaRPr lang="uk-UA" sz="1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968431488"/>
                  </a:ext>
                </a:extLst>
              </a:tr>
              <a:tr h="235620">
                <a:tc>
                  <a:txBody>
                    <a:bodyPr/>
                    <a:lstStyle/>
                    <a:p>
                      <a:pPr>
                        <a:spcAft>
                          <a:spcPts val="0"/>
                        </a:spcAft>
                      </a:pPr>
                      <a:r>
                        <a:rPr lang="uk-UA" sz="1200">
                          <a:effectLst/>
                        </a:rPr>
                        <a:t>Пасовища</a:t>
                      </a:r>
                      <a:r>
                        <a:rPr lang="en-GB" sz="1200">
                          <a:effectLst/>
                        </a:rPr>
                        <a:t> </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a:effectLst/>
                        </a:rPr>
                        <a:t>147</a:t>
                      </a:r>
                      <a:endParaRPr lang="uk-UA" sz="1200">
                        <a:effectLst/>
                        <a:latin typeface="Calibri" panose="020F0502020204030204" pitchFamily="34" charset="0"/>
                        <a:ea typeface="Calibri" panose="020F0502020204030204" pitchFamily="34" charset="0"/>
                      </a:endParaRPr>
                    </a:p>
                  </a:txBody>
                  <a:tcPr marL="68580" marR="68580" marT="0" marB="0"/>
                </a:tc>
                <a:tc rowSpan="2">
                  <a:txBody>
                    <a:bodyPr/>
                    <a:lstStyle/>
                    <a:p>
                      <a:pPr algn="ctr">
                        <a:spcAft>
                          <a:spcPts val="0"/>
                        </a:spcAft>
                      </a:pPr>
                      <a:r>
                        <a:rPr lang="en-GB" sz="1200">
                          <a:effectLst/>
                        </a:rPr>
                        <a:t>147 (</a:t>
                      </a:r>
                      <a:r>
                        <a:rPr lang="uk-UA" sz="1200">
                          <a:effectLst/>
                        </a:rPr>
                        <a:t>мінімум</a:t>
                      </a:r>
                      <a:r>
                        <a:rPr lang="en-GB" sz="1200">
                          <a:effectLst/>
                        </a:rPr>
                        <a:t> 0,3 </a:t>
                      </a:r>
                      <a:r>
                        <a:rPr lang="uk-UA" sz="1200">
                          <a:effectLst/>
                        </a:rPr>
                        <a:t>голів худоби</a:t>
                      </a:r>
                      <a:r>
                        <a:rPr lang="en-GB" sz="1200">
                          <a:effectLst/>
                        </a:rPr>
                        <a:t>/</a:t>
                      </a:r>
                      <a:r>
                        <a:rPr lang="uk-UA" sz="1200">
                          <a:effectLst/>
                        </a:rPr>
                        <a:t> га</a:t>
                      </a:r>
                      <a:r>
                        <a:rPr lang="en-GB" sz="1200">
                          <a:effectLst/>
                        </a:rPr>
                        <a:t>)</a:t>
                      </a:r>
                      <a:endParaRPr lang="uk-UA" sz="1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685267968"/>
                  </a:ext>
                </a:extLst>
              </a:tr>
              <a:tr h="235620">
                <a:tc>
                  <a:txBody>
                    <a:bodyPr/>
                    <a:lstStyle/>
                    <a:p>
                      <a:pPr>
                        <a:spcAft>
                          <a:spcPts val="0"/>
                        </a:spcAft>
                      </a:pPr>
                      <a:r>
                        <a:rPr lang="uk-UA" sz="1200">
                          <a:effectLst/>
                        </a:rPr>
                        <a:t>Луки </a:t>
                      </a:r>
                      <a:r>
                        <a:rPr lang="en-GB" sz="1200">
                          <a:effectLst/>
                        </a:rPr>
                        <a:t>(</a:t>
                      </a:r>
                      <a:r>
                        <a:rPr lang="uk-UA" sz="1200">
                          <a:effectLst/>
                        </a:rPr>
                        <a:t>лише скошені</a:t>
                      </a:r>
                      <a:r>
                        <a:rPr lang="en-GB" sz="1200">
                          <a:effectLst/>
                        </a:rPr>
                        <a:t>)</a:t>
                      </a:r>
                      <a:endParaRPr lang="uk-UA" sz="12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200" dirty="0">
                          <a:effectLst/>
                        </a:rPr>
                        <a:t>84</a:t>
                      </a:r>
                      <a:endParaRPr lang="uk-UA" sz="1200" dirty="0">
                        <a:effectLst/>
                        <a:latin typeface="Calibri" panose="020F0502020204030204" pitchFamily="34" charset="0"/>
                        <a:ea typeface="Calibri" panose="020F0502020204030204" pitchFamily="34" charset="0"/>
                      </a:endParaRPr>
                    </a:p>
                  </a:txBody>
                  <a:tcPr marL="68580" marR="68580" marT="0" marB="0"/>
                </a:tc>
                <a:tc vMerge="1">
                  <a:txBody>
                    <a:bodyPr/>
                    <a:lstStyle/>
                    <a:p>
                      <a:endParaRPr lang="uk-UA"/>
                    </a:p>
                  </a:txBody>
                  <a:tcPr/>
                </a:tc>
                <a:extLst>
                  <a:ext uri="{0D108BD9-81ED-4DB2-BD59-A6C34878D82A}">
                    <a16:rowId xmlns="" xmlns:a16="http://schemas.microsoft.com/office/drawing/2014/main" val="1198026517"/>
                  </a:ext>
                </a:extLst>
              </a:tr>
            </a:tbl>
          </a:graphicData>
        </a:graphic>
      </p:graphicFrame>
      <p:pic>
        <p:nvPicPr>
          <p:cNvPr id="11" name="Рисунок 10" descr="Зображення, що містить квітка, пташка&#10;&#10;Автоматично згенерований опис">
            <a:extLst>
              <a:ext uri="{FF2B5EF4-FFF2-40B4-BE49-F238E27FC236}">
                <a16:creationId xmlns="" xmlns:a16="http://schemas.microsoft.com/office/drawing/2014/main" id="{5D795716-0897-4193-A357-5A02D459F6B5}"/>
              </a:ext>
            </a:extLst>
          </p:cNvPr>
          <p:cNvPicPr>
            <a:picLocks noChangeAspect="1"/>
          </p:cNvPicPr>
          <p:nvPr/>
        </p:nvPicPr>
        <p:blipFill>
          <a:blip r:embed="rId3"/>
          <a:stretch>
            <a:fillRect/>
          </a:stretch>
        </p:blipFill>
        <p:spPr>
          <a:xfrm>
            <a:off x="9531852" y="283567"/>
            <a:ext cx="2151280" cy="1088033"/>
          </a:xfrm>
          <a:prstGeom prst="rect">
            <a:avLst/>
          </a:prstGeom>
        </p:spPr>
      </p:pic>
    </p:spTree>
    <p:extLst>
      <p:ext uri="{BB962C8B-B14F-4D97-AF65-F5344CB8AC3E}">
        <p14:creationId xmlns:p14="http://schemas.microsoft.com/office/powerpoint/2010/main" val="218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867" y="891388"/>
            <a:ext cx="10342880" cy="648743"/>
          </a:xfrm>
        </p:spPr>
        <p:txBody>
          <a:bodyPr>
            <a:normAutofit fontScale="90000"/>
          </a:bodyPr>
          <a:lstStyle/>
          <a:p>
            <a:r>
              <a:rPr lang="uk-UA"/>
              <a:t>Державна підтримка в</a:t>
            </a:r>
            <a:r>
              <a:rPr lang="en-GB"/>
              <a:t> </a:t>
            </a:r>
            <a:r>
              <a:rPr lang="uk-UA"/>
              <a:t>Угорщині</a:t>
            </a:r>
            <a:br>
              <a:rPr lang="uk-UA"/>
            </a:br>
            <a:endParaRPr lang="uk-UA"/>
          </a:p>
        </p:txBody>
      </p:sp>
      <p:sp>
        <p:nvSpPr>
          <p:cNvPr id="3" name="Місце для тексту 2">
            <a:extLst>
              <a:ext uri="{FF2B5EF4-FFF2-40B4-BE49-F238E27FC236}">
                <a16:creationId xmlns="" xmlns:a16="http://schemas.microsoft.com/office/drawing/2014/main" id="{4BC08C08-F1AB-4A66-B11E-2882D2511F59}"/>
              </a:ext>
            </a:extLst>
          </p:cNvPr>
          <p:cNvSpPr>
            <a:spLocks noGrp="1"/>
          </p:cNvSpPr>
          <p:nvPr>
            <p:ph type="body" idx="1"/>
          </p:nvPr>
        </p:nvSpPr>
        <p:spPr>
          <a:xfrm>
            <a:off x="241232" y="1177159"/>
            <a:ext cx="11709535" cy="5045841"/>
          </a:xfrm>
        </p:spPr>
        <p:txBody>
          <a:bodyPr>
            <a:normAutofit fontScale="92500" lnSpcReduction="10000"/>
          </a:bodyPr>
          <a:lstStyle/>
          <a:p>
            <a:r>
              <a:rPr lang="uk-UA"/>
              <a:t>Деякі постачальники органічних продуктів співпрацюють із школами, але </a:t>
            </a:r>
            <a:r>
              <a:rPr lang="uk-UA" err="1"/>
              <a:t>рідко</a:t>
            </a:r>
            <a:r>
              <a:rPr lang="uk-UA"/>
              <a:t>. </a:t>
            </a:r>
            <a:endParaRPr lang="en-GB"/>
          </a:p>
          <a:p>
            <a:r>
              <a:rPr lang="uk-UA"/>
              <a:t>Учні деяких шкіл, переважно приватних, що поза централізованої системою освіти, отримують органічні продукти зі шкільного меню, проте їхні батьки повинні доплачувати певні кошти за органічне харчування.</a:t>
            </a:r>
          </a:p>
          <a:p>
            <a:r>
              <a:rPr lang="uk-UA"/>
              <a:t>Існують пекарні та мережі роздрібної торгівлі, які </a:t>
            </a:r>
            <a:r>
              <a:rPr lang="en-GB"/>
              <a:t/>
            </a:r>
            <a:br>
              <a:rPr lang="en-GB"/>
            </a:br>
            <a:r>
              <a:rPr lang="uk-UA"/>
              <a:t>пропонують своїм відвідувачам органічні пекарські</a:t>
            </a:r>
            <a:r>
              <a:rPr lang="en-GB"/>
              <a:t> </a:t>
            </a:r>
            <a:r>
              <a:rPr lang="uk-UA"/>
              <a:t>вироби.</a:t>
            </a:r>
          </a:p>
          <a:p>
            <a:r>
              <a:rPr lang="uk-UA"/>
              <a:t>Значна частина всіх угорських газет, телеканалів, радіо </a:t>
            </a:r>
            <a:br>
              <a:rPr lang="uk-UA"/>
            </a:br>
            <a:r>
              <a:rPr lang="uk-UA"/>
              <a:t>станцій належать до одного медіа холдингу «</a:t>
            </a:r>
            <a:r>
              <a:rPr lang="en-GB"/>
              <a:t>KESMA</a:t>
            </a:r>
            <a:r>
              <a:rPr lang="uk-UA"/>
              <a:t>»</a:t>
            </a:r>
            <a:r>
              <a:rPr lang="en-GB"/>
              <a:t> (CEMP)</a:t>
            </a:r>
            <a:r>
              <a:rPr lang="uk-UA"/>
              <a:t>,</a:t>
            </a:r>
            <a:br>
              <a:rPr lang="uk-UA"/>
            </a:br>
            <a:r>
              <a:rPr lang="uk-UA"/>
              <a:t>що час від часу висвітлює тему органічного виробництва.</a:t>
            </a:r>
          </a:p>
          <a:p>
            <a:r>
              <a:rPr lang="uk-UA"/>
              <a:t>Органічну тему висвітлюють гастрономічні друковані та </a:t>
            </a:r>
            <a:br>
              <a:rPr lang="uk-UA"/>
            </a:br>
            <a:r>
              <a:rPr lang="uk-UA"/>
              <a:t>онлайн медіа, якими керують органічні виробники та </a:t>
            </a:r>
            <a:br>
              <a:rPr lang="uk-UA"/>
            </a:br>
            <a:r>
              <a:rPr lang="uk-UA"/>
              <a:t>переробники.</a:t>
            </a:r>
          </a:p>
          <a:p>
            <a:r>
              <a:rPr lang="uk-UA"/>
              <a:t>Аграрні газети (друковані та онлайн) мають «органічні» розділи, </a:t>
            </a:r>
            <a:br>
              <a:rPr lang="uk-UA"/>
            </a:br>
            <a:r>
              <a:rPr lang="uk-UA"/>
              <a:t>що присвячені переважно </a:t>
            </a:r>
            <a:r>
              <a:rPr lang="ru-RU" err="1"/>
              <a:t>біологічному</a:t>
            </a:r>
            <a:r>
              <a:rPr lang="ru-RU"/>
              <a:t> </a:t>
            </a:r>
            <a:r>
              <a:rPr lang="ru-RU" err="1"/>
              <a:t>захисту</a:t>
            </a:r>
            <a:r>
              <a:rPr lang="ru-RU"/>
              <a:t> </a:t>
            </a:r>
            <a:r>
              <a:rPr lang="ru-RU" err="1"/>
              <a:t>рослин</a:t>
            </a:r>
            <a:r>
              <a:rPr lang="ru-RU"/>
              <a:t>, але </a:t>
            </a:r>
            <a:br>
              <a:rPr lang="ru-RU"/>
            </a:br>
            <a:r>
              <a:rPr lang="ru-RU"/>
              <a:t>все </a:t>
            </a:r>
            <a:r>
              <a:rPr lang="ru-RU" err="1"/>
              <a:t>частіше</a:t>
            </a:r>
            <a:r>
              <a:rPr lang="ru-RU"/>
              <a:t> </a:t>
            </a:r>
            <a:r>
              <a:rPr lang="ru-RU" err="1"/>
              <a:t>користуються</a:t>
            </a:r>
            <a:r>
              <a:rPr lang="ru-RU"/>
              <a:t> </a:t>
            </a:r>
            <a:r>
              <a:rPr lang="ru-RU" err="1"/>
              <a:t>системним</a:t>
            </a:r>
            <a:r>
              <a:rPr lang="ru-RU"/>
              <a:t> </a:t>
            </a:r>
            <a:r>
              <a:rPr lang="ru-RU" err="1"/>
              <a:t>підходом</a:t>
            </a:r>
            <a:r>
              <a:rPr lang="ru-RU"/>
              <a:t>.</a:t>
            </a:r>
            <a:endParaRPr lang="uk-UA"/>
          </a:p>
          <a:p>
            <a:pPr marL="137160" indent="0">
              <a:buNone/>
            </a:pPr>
            <a:endParaRPr lang="uk-UA"/>
          </a:p>
          <a:p>
            <a:pPr marL="137160" indent="0">
              <a:buNone/>
            </a:pPr>
            <a:endParaRPr lang="en-GB"/>
          </a:p>
          <a:p>
            <a:endParaRPr lang="en-GB"/>
          </a:p>
          <a:p>
            <a:pPr marL="137160" indent="0">
              <a:buNone/>
            </a:pPr>
            <a:endParaRPr lang="uk-UA"/>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sp>
        <p:nvSpPr>
          <p:cNvPr id="9" name="TextBox 8">
            <a:extLst>
              <a:ext uri="{FF2B5EF4-FFF2-40B4-BE49-F238E27FC236}">
                <a16:creationId xmlns="" xmlns:a16="http://schemas.microsoft.com/office/drawing/2014/main" id="{A3951300-2B7B-44DC-A9D7-747FB36A2CFD}"/>
              </a:ext>
            </a:extLst>
          </p:cNvPr>
          <p:cNvSpPr txBox="1"/>
          <p:nvPr/>
        </p:nvSpPr>
        <p:spPr>
          <a:xfrm>
            <a:off x="241232" y="6068801"/>
            <a:ext cx="10147167" cy="238527"/>
          </a:xfrm>
          <a:prstGeom prst="rect">
            <a:avLst/>
          </a:prstGeom>
          <a:noFill/>
        </p:spPr>
        <p:txBody>
          <a:bodyPr wrap="square" rtlCol="0">
            <a:spAutoFit/>
          </a:bodyPr>
          <a:lstStyle/>
          <a:p>
            <a:r>
              <a:rPr lang="uk-UA" sz="950" dirty="0">
                <a:solidFill>
                  <a:schemeClr val="dk1"/>
                </a:solidFill>
                <a:latin typeface="Century Gothic"/>
              </a:rPr>
              <a:t>Вдячність за надану інформацію </a:t>
            </a:r>
            <a:r>
              <a:rPr lang="ru-RU" sz="950" dirty="0" err="1">
                <a:solidFill>
                  <a:schemeClr val="dk1"/>
                </a:solidFill>
                <a:latin typeface="Century Gothic"/>
              </a:rPr>
              <a:t>Дослідному</a:t>
            </a:r>
            <a:r>
              <a:rPr lang="ru-RU" sz="950" dirty="0">
                <a:solidFill>
                  <a:schemeClr val="dk1"/>
                </a:solidFill>
                <a:latin typeface="Century Gothic"/>
              </a:rPr>
              <a:t> </a:t>
            </a:r>
            <a:r>
              <a:rPr lang="ru-RU" sz="950" dirty="0" err="1">
                <a:solidFill>
                  <a:schemeClr val="dk1"/>
                </a:solidFill>
                <a:latin typeface="Century Gothic"/>
              </a:rPr>
              <a:t>інституту</a:t>
            </a:r>
            <a:r>
              <a:rPr lang="ru-RU" sz="950" dirty="0">
                <a:solidFill>
                  <a:schemeClr val="dk1"/>
                </a:solidFill>
                <a:latin typeface="Century Gothic"/>
              </a:rPr>
              <a:t> </a:t>
            </a:r>
            <a:r>
              <a:rPr lang="ru-RU" sz="950" dirty="0" err="1">
                <a:solidFill>
                  <a:schemeClr val="dk1"/>
                </a:solidFill>
                <a:latin typeface="Century Gothic"/>
              </a:rPr>
              <a:t>органічного</a:t>
            </a:r>
            <a:r>
              <a:rPr lang="ru-RU" sz="950" dirty="0">
                <a:solidFill>
                  <a:schemeClr val="dk1"/>
                </a:solidFill>
                <a:latin typeface="Century Gothic"/>
              </a:rPr>
              <a:t> </a:t>
            </a:r>
            <a:r>
              <a:rPr lang="ru-RU" sz="950" dirty="0" err="1">
                <a:solidFill>
                  <a:schemeClr val="dk1"/>
                </a:solidFill>
                <a:latin typeface="Century Gothic"/>
              </a:rPr>
              <a:t>сільського</a:t>
            </a:r>
            <a:r>
              <a:rPr lang="ru-RU" sz="950" dirty="0">
                <a:solidFill>
                  <a:schemeClr val="dk1"/>
                </a:solidFill>
                <a:latin typeface="Century Gothic"/>
              </a:rPr>
              <a:t> </a:t>
            </a:r>
            <a:r>
              <a:rPr lang="ru-RU" sz="950" dirty="0" err="1">
                <a:solidFill>
                  <a:schemeClr val="dk1"/>
                </a:solidFill>
                <a:latin typeface="Century Gothic"/>
              </a:rPr>
              <a:t>господарства</a:t>
            </a:r>
            <a:r>
              <a:rPr lang="ru-RU" sz="950" dirty="0">
                <a:solidFill>
                  <a:schemeClr val="dk1"/>
                </a:solidFill>
                <a:latin typeface="Century Gothic"/>
              </a:rPr>
              <a:t> </a:t>
            </a:r>
            <a:r>
              <a:rPr lang="ru-RU" sz="950" dirty="0" err="1">
                <a:solidFill>
                  <a:schemeClr val="dk1"/>
                </a:solidFill>
                <a:latin typeface="Century Gothic"/>
              </a:rPr>
              <a:t>Угорщини</a:t>
            </a:r>
            <a:r>
              <a:rPr lang="ru-RU" sz="950" dirty="0">
                <a:solidFill>
                  <a:schemeClr val="dk1"/>
                </a:solidFill>
                <a:latin typeface="Century Gothic"/>
              </a:rPr>
              <a:t> (Ö</a:t>
            </a:r>
            <a:r>
              <a:rPr lang="en-GB" sz="950" dirty="0" err="1">
                <a:solidFill>
                  <a:schemeClr val="dk1"/>
                </a:solidFill>
                <a:latin typeface="Century Gothic"/>
              </a:rPr>
              <a:t>MKi</a:t>
            </a:r>
            <a:r>
              <a:rPr lang="ru-RU" sz="950" dirty="0">
                <a:solidFill>
                  <a:schemeClr val="dk1"/>
                </a:solidFill>
                <a:latin typeface="Century Gothic"/>
              </a:rPr>
              <a:t>)</a:t>
            </a:r>
            <a:endParaRPr lang="uk-UA" sz="950" dirty="0">
              <a:solidFill>
                <a:schemeClr val="dk1"/>
              </a:solidFill>
              <a:latin typeface="Century Gothic"/>
            </a:endParaRPr>
          </a:p>
        </p:txBody>
      </p:sp>
      <p:pic>
        <p:nvPicPr>
          <p:cNvPr id="11" name="Рисунок 10" descr="Зображення, що містить особа, люди, чоловік, стоячий&#10;&#10;Автоматично згенерований опис">
            <a:extLst>
              <a:ext uri="{FF2B5EF4-FFF2-40B4-BE49-F238E27FC236}">
                <a16:creationId xmlns="" xmlns:a16="http://schemas.microsoft.com/office/drawing/2014/main" id="{A7761079-938F-4A94-9F8C-B44C9FA6D63A}"/>
              </a:ext>
            </a:extLst>
          </p:cNvPr>
          <p:cNvPicPr>
            <a:picLocks noChangeAspect="1"/>
          </p:cNvPicPr>
          <p:nvPr/>
        </p:nvPicPr>
        <p:blipFill>
          <a:blip r:embed="rId3"/>
          <a:stretch>
            <a:fillRect/>
          </a:stretch>
        </p:blipFill>
        <p:spPr>
          <a:xfrm>
            <a:off x="8605561" y="2462491"/>
            <a:ext cx="3345206" cy="3504120"/>
          </a:xfrm>
          <a:prstGeom prst="rect">
            <a:avLst/>
          </a:prstGeom>
        </p:spPr>
      </p:pic>
      <p:pic>
        <p:nvPicPr>
          <p:cNvPr id="13" name="Рисунок 12" descr="Зображення, що містить квітка, пташка&#10;&#10;Автоматично згенерований опис">
            <a:extLst>
              <a:ext uri="{FF2B5EF4-FFF2-40B4-BE49-F238E27FC236}">
                <a16:creationId xmlns="" xmlns:a16="http://schemas.microsoft.com/office/drawing/2014/main" id="{65D94736-3279-4057-9020-7BC6FD45A6C5}"/>
              </a:ext>
            </a:extLst>
          </p:cNvPr>
          <p:cNvPicPr>
            <a:picLocks noChangeAspect="1"/>
          </p:cNvPicPr>
          <p:nvPr/>
        </p:nvPicPr>
        <p:blipFill>
          <a:blip r:embed="rId4"/>
          <a:stretch>
            <a:fillRect/>
          </a:stretch>
        </p:blipFill>
        <p:spPr>
          <a:xfrm>
            <a:off x="9531852" y="283567"/>
            <a:ext cx="2151280" cy="1088033"/>
          </a:xfrm>
          <a:prstGeom prst="rect">
            <a:avLst/>
          </a:prstGeom>
        </p:spPr>
      </p:pic>
    </p:spTree>
    <p:extLst>
      <p:ext uri="{BB962C8B-B14F-4D97-AF65-F5344CB8AC3E}">
        <p14:creationId xmlns:p14="http://schemas.microsoft.com/office/powerpoint/2010/main" val="313657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Зображення, що містить трава, надворі, колія, потяг&#10;&#10;Автоматично згенерований опис">
            <a:extLst>
              <a:ext uri="{FF2B5EF4-FFF2-40B4-BE49-F238E27FC236}">
                <a16:creationId xmlns="" xmlns:a16="http://schemas.microsoft.com/office/drawing/2014/main" id="{1A05EE01-6B06-4738-B714-C9AF7910C86F}"/>
              </a:ext>
            </a:extLst>
          </p:cNvPr>
          <p:cNvPicPr>
            <a:picLocks noChangeAspect="1"/>
          </p:cNvPicPr>
          <p:nvPr/>
        </p:nvPicPr>
        <p:blipFill>
          <a:blip r:embed="rId3"/>
          <a:stretch>
            <a:fillRect/>
          </a:stretch>
        </p:blipFill>
        <p:spPr>
          <a:xfrm>
            <a:off x="-407039" y="-84070"/>
            <a:ext cx="12599039" cy="6942070"/>
          </a:xfrm>
          <a:prstGeom prst="rect">
            <a:avLst/>
          </a:prstGeom>
        </p:spPr>
      </p:pic>
      <p:sp>
        <p:nvSpPr>
          <p:cNvPr id="2" name="Заголовок 1">
            <a:extLst>
              <a:ext uri="{FF2B5EF4-FFF2-40B4-BE49-F238E27FC236}">
                <a16:creationId xmlns="" xmlns:a16="http://schemas.microsoft.com/office/drawing/2014/main" id="{67C9F261-90F4-4406-9828-4F232EFF5342}"/>
              </a:ext>
            </a:extLst>
          </p:cNvPr>
          <p:cNvSpPr>
            <a:spLocks noGrp="1"/>
          </p:cNvSpPr>
          <p:nvPr>
            <p:ph type="title"/>
          </p:nvPr>
        </p:nvSpPr>
        <p:spPr/>
        <p:txBody>
          <a:bodyPr/>
          <a:lstStyle/>
          <a:p>
            <a:endParaRPr lang="uk-UA"/>
          </a:p>
        </p:txBody>
      </p:sp>
      <p:sp>
        <p:nvSpPr>
          <p:cNvPr id="3" name="Місце для тексту 2">
            <a:extLst>
              <a:ext uri="{FF2B5EF4-FFF2-40B4-BE49-F238E27FC236}">
                <a16:creationId xmlns="" xmlns:a16="http://schemas.microsoft.com/office/drawing/2014/main" id="{1DFC9DAD-982B-4823-ABFB-FCCD985B5943}"/>
              </a:ext>
            </a:extLst>
          </p:cNvPr>
          <p:cNvSpPr>
            <a:spLocks noGrp="1"/>
          </p:cNvSpPr>
          <p:nvPr>
            <p:ph type="body" idx="1"/>
          </p:nvPr>
        </p:nvSpPr>
        <p:spPr/>
        <p:txBody>
          <a:bodyPr/>
          <a:lstStyle/>
          <a:p>
            <a:endParaRPr lang="uk-UA"/>
          </a:p>
        </p:txBody>
      </p:sp>
      <p:sp>
        <p:nvSpPr>
          <p:cNvPr id="6" name="TextBox 5">
            <a:extLst>
              <a:ext uri="{FF2B5EF4-FFF2-40B4-BE49-F238E27FC236}">
                <a16:creationId xmlns="" xmlns:a16="http://schemas.microsoft.com/office/drawing/2014/main" id="{FA2173D0-A50A-4BCB-A89A-3DA46DDF8C94}"/>
              </a:ext>
            </a:extLst>
          </p:cNvPr>
          <p:cNvSpPr txBox="1"/>
          <p:nvPr/>
        </p:nvSpPr>
        <p:spPr>
          <a:xfrm>
            <a:off x="6745160" y="5116862"/>
            <a:ext cx="5319912" cy="1107996"/>
          </a:xfrm>
          <a:prstGeom prst="rect">
            <a:avLst/>
          </a:prstGeom>
          <a:noFill/>
        </p:spPr>
        <p:txBody>
          <a:bodyPr wrap="square" rtlCol="0">
            <a:spAutoFit/>
          </a:bodyPr>
          <a:lstStyle/>
          <a:p>
            <a:r>
              <a:rPr lang="uk-UA" sz="6600" b="1">
                <a:solidFill>
                  <a:schemeClr val="tx2"/>
                </a:solidFill>
                <a:latin typeface="Century Gothic" panose="020B0502020202020204" pitchFamily="34" charset="0"/>
              </a:rPr>
              <a:t>Нідерланди</a:t>
            </a:r>
            <a:endParaRPr lang="uk-UA" b="1">
              <a:solidFill>
                <a:schemeClr val="tx2"/>
              </a:solidFill>
              <a:latin typeface="Century Gothic" panose="020B0502020202020204" pitchFamily="34" charset="0"/>
            </a:endParaRPr>
          </a:p>
        </p:txBody>
      </p:sp>
      <p:sp useBgFill="1">
        <p:nvSpPr>
          <p:cNvPr id="7" name="TextBox 6">
            <a:extLst>
              <a:ext uri="{FF2B5EF4-FFF2-40B4-BE49-F238E27FC236}">
                <a16:creationId xmlns="" xmlns:a16="http://schemas.microsoft.com/office/drawing/2014/main" id="{30980074-DE5E-49A8-A650-CE957BA4C099}"/>
              </a:ext>
            </a:extLst>
          </p:cNvPr>
          <p:cNvSpPr txBox="1"/>
          <p:nvPr/>
        </p:nvSpPr>
        <p:spPr>
          <a:xfrm>
            <a:off x="4622800" y="233478"/>
            <a:ext cx="7315344" cy="5016758"/>
          </a:xfrm>
          <a:prstGeom prst="rect">
            <a:avLst/>
          </a:prstGeom>
        </p:spPr>
        <p:txBody>
          <a:bodyPr wrap="square" rtlCol="0">
            <a:spAutoFit/>
          </a:bodyPr>
          <a:lstStyle/>
          <a:p>
            <a:r>
              <a:rPr lang="uk-UA" sz="2800" b="1" dirty="0">
                <a:solidFill>
                  <a:schemeClr val="bg2">
                    <a:lumMod val="75000"/>
                  </a:schemeClr>
                </a:solidFill>
                <a:latin typeface="Century Gothic" panose="020B0502020202020204" pitchFamily="34" charset="0"/>
              </a:rPr>
              <a:t>Органічний ринок Нідерландів</a:t>
            </a:r>
          </a:p>
          <a:p>
            <a:pPr marL="457200" indent="-457200">
              <a:buBlip>
                <a:blip r:embed="rId4"/>
              </a:buBlip>
            </a:pPr>
            <a:r>
              <a:rPr lang="en-GB" sz="2800" b="1" dirty="0">
                <a:solidFill>
                  <a:schemeClr val="bg2">
                    <a:lumMod val="75000"/>
                  </a:schemeClr>
                </a:solidFill>
                <a:latin typeface="Century Gothic" panose="020B0502020202020204" pitchFamily="34" charset="0"/>
              </a:rPr>
              <a:t>57’904 </a:t>
            </a:r>
            <a:r>
              <a:rPr lang="uk-UA" sz="2800" b="1" dirty="0">
                <a:solidFill>
                  <a:schemeClr val="bg2">
                    <a:lumMod val="75000"/>
                  </a:schemeClr>
                </a:solidFill>
                <a:latin typeface="Century Gothic" panose="020B0502020202020204" pitchFamily="34" charset="0"/>
              </a:rPr>
              <a:t>га </a:t>
            </a:r>
            <a:r>
              <a:rPr lang="uk-UA" sz="2800" dirty="0">
                <a:solidFill>
                  <a:schemeClr val="bg2">
                    <a:lumMod val="75000"/>
                  </a:schemeClr>
                </a:solidFill>
                <a:latin typeface="Century Gothic" panose="020B0502020202020204" pitchFamily="34" charset="0"/>
              </a:rPr>
              <a:t>органічних с/г земель </a:t>
            </a:r>
            <a:r>
              <a:rPr lang="en-GB" sz="2800" dirty="0">
                <a:solidFill>
                  <a:schemeClr val="bg2">
                    <a:lumMod val="75000"/>
                  </a:schemeClr>
                </a:solidFill>
                <a:latin typeface="Century Gothic" panose="020B0502020202020204" pitchFamily="34" charset="0"/>
              </a:rPr>
              <a:t/>
            </a:r>
            <a:br>
              <a:rPr lang="en-GB" sz="2800" dirty="0">
                <a:solidFill>
                  <a:schemeClr val="bg2">
                    <a:lumMod val="75000"/>
                  </a:schemeClr>
                </a:solidFill>
                <a:latin typeface="Century Gothic" panose="020B0502020202020204" pitchFamily="34" charset="0"/>
              </a:rPr>
            </a:br>
            <a:r>
              <a:rPr lang="uk-UA" sz="2800" dirty="0">
                <a:solidFill>
                  <a:schemeClr val="bg2">
                    <a:lumMod val="75000"/>
                  </a:schemeClr>
                </a:solidFill>
                <a:latin typeface="Century Gothic" panose="020B0502020202020204" pitchFamily="34" charset="0"/>
              </a:rPr>
              <a:t>(в </a:t>
            </a:r>
            <a:r>
              <a:rPr lang="uk-UA" sz="2800" dirty="0" err="1">
                <a:solidFill>
                  <a:schemeClr val="bg2">
                    <a:lumMod val="75000"/>
                  </a:schemeClr>
                </a:solidFill>
                <a:latin typeface="Century Gothic" panose="020B0502020202020204" pitchFamily="34" charset="0"/>
              </a:rPr>
              <a:t>т.ч</a:t>
            </a:r>
            <a:r>
              <a:rPr lang="uk-UA" sz="2800" dirty="0">
                <a:solidFill>
                  <a:schemeClr val="bg2">
                    <a:lumMod val="75000"/>
                  </a:schemeClr>
                </a:solidFill>
                <a:latin typeface="Century Gothic" panose="020B0502020202020204" pitchFamily="34" charset="0"/>
              </a:rPr>
              <a:t>. перехідного періоду)</a:t>
            </a:r>
            <a:endParaRPr lang="en-GB" sz="2800" dirty="0">
              <a:solidFill>
                <a:schemeClr val="bg2">
                  <a:lumMod val="75000"/>
                </a:schemeClr>
              </a:solidFill>
              <a:latin typeface="Century Gothic" panose="020B0502020202020204" pitchFamily="34" charset="0"/>
            </a:endParaRPr>
          </a:p>
          <a:p>
            <a:pPr marL="457200" indent="-457200">
              <a:buBlip>
                <a:blip r:embed="rId4"/>
              </a:buBlip>
            </a:pPr>
            <a:r>
              <a:rPr lang="ru-RU" sz="2800" b="1" dirty="0">
                <a:solidFill>
                  <a:schemeClr val="bg2">
                    <a:lumMod val="75000"/>
                  </a:schemeClr>
                </a:solidFill>
                <a:latin typeface="Century Gothic" panose="020B0502020202020204" pitchFamily="34" charset="0"/>
              </a:rPr>
              <a:t>3</a:t>
            </a:r>
            <a:r>
              <a:rPr lang="en-GB" sz="2800" b="1" dirty="0">
                <a:solidFill>
                  <a:schemeClr val="bg2">
                    <a:lumMod val="75000"/>
                  </a:schemeClr>
                </a:solidFill>
                <a:latin typeface="Century Gothic" panose="020B0502020202020204" pitchFamily="34" charset="0"/>
              </a:rPr>
              <a:t>,</a:t>
            </a:r>
            <a:r>
              <a:rPr lang="ru-RU" sz="2800" b="1" dirty="0">
                <a:solidFill>
                  <a:schemeClr val="bg2">
                    <a:lumMod val="75000"/>
                  </a:schemeClr>
                </a:solidFill>
                <a:latin typeface="Century Gothic" panose="020B0502020202020204" pitchFamily="34" charset="0"/>
              </a:rPr>
              <a:t>1</a:t>
            </a:r>
            <a:r>
              <a:rPr lang="en-GB" sz="2800" b="1" dirty="0">
                <a:solidFill>
                  <a:schemeClr val="bg2">
                    <a:lumMod val="75000"/>
                  </a:schemeClr>
                </a:solidFill>
                <a:latin typeface="Century Gothic" panose="020B0502020202020204" pitchFamily="34" charset="0"/>
              </a:rPr>
              <a:t> % </a:t>
            </a:r>
            <a:r>
              <a:rPr lang="uk-UA" sz="2800" dirty="0">
                <a:solidFill>
                  <a:schemeClr val="bg2">
                    <a:lumMod val="75000"/>
                  </a:schemeClr>
                </a:solidFill>
                <a:latin typeface="Century Gothic" panose="020B0502020202020204" pitchFamily="34" charset="0"/>
              </a:rPr>
              <a:t>частка органічних с/г земель від загальної </a:t>
            </a:r>
            <a:r>
              <a:rPr lang="ru-RU" sz="2800" dirty="0" err="1">
                <a:solidFill>
                  <a:schemeClr val="bg2">
                    <a:lumMod val="75000"/>
                  </a:schemeClr>
                </a:solidFill>
                <a:latin typeface="Century Gothic" panose="020B0502020202020204" pitchFamily="34" charset="0"/>
              </a:rPr>
              <a:t>площ</a:t>
            </a:r>
            <a:r>
              <a:rPr lang="uk-UA" sz="2800" dirty="0">
                <a:solidFill>
                  <a:schemeClr val="bg2">
                    <a:lumMod val="75000"/>
                  </a:schemeClr>
                </a:solidFill>
                <a:latin typeface="Century Gothic" panose="020B0502020202020204" pitchFamily="34" charset="0"/>
              </a:rPr>
              <a:t>і с/г земель</a:t>
            </a:r>
            <a:endParaRPr lang="en-GB" sz="2800" dirty="0">
              <a:solidFill>
                <a:schemeClr val="bg2">
                  <a:lumMod val="75000"/>
                </a:schemeClr>
              </a:solidFill>
              <a:latin typeface="Century Gothic" panose="020B0502020202020204" pitchFamily="34" charset="0"/>
            </a:endParaRPr>
          </a:p>
          <a:p>
            <a:pPr marL="457200" indent="-457200">
              <a:buBlip>
                <a:blip r:embed="rId4"/>
              </a:buBlip>
            </a:pPr>
            <a:r>
              <a:rPr lang="en-GB" sz="2800" b="1" dirty="0">
                <a:solidFill>
                  <a:schemeClr val="bg2">
                    <a:lumMod val="75000"/>
                  </a:schemeClr>
                </a:solidFill>
                <a:latin typeface="Century Gothic" panose="020B0502020202020204" pitchFamily="34" charset="0"/>
              </a:rPr>
              <a:t>1’696 </a:t>
            </a:r>
            <a:r>
              <a:rPr lang="uk-UA" sz="2800" dirty="0">
                <a:solidFill>
                  <a:schemeClr val="bg2">
                    <a:lumMod val="75000"/>
                  </a:schemeClr>
                </a:solidFill>
                <a:latin typeface="Century Gothic" panose="020B0502020202020204" pitchFamily="34" charset="0"/>
              </a:rPr>
              <a:t>органічних виробників </a:t>
            </a:r>
            <a:r>
              <a:rPr lang="en-GB" sz="2800" dirty="0">
                <a:solidFill>
                  <a:schemeClr val="bg2">
                    <a:lumMod val="75000"/>
                  </a:schemeClr>
                </a:solidFill>
                <a:latin typeface="Century Gothic" panose="020B0502020202020204" pitchFamily="34" charset="0"/>
              </a:rPr>
              <a:t/>
            </a:r>
            <a:br>
              <a:rPr lang="en-GB" sz="2800" dirty="0">
                <a:solidFill>
                  <a:schemeClr val="bg2">
                    <a:lumMod val="75000"/>
                  </a:schemeClr>
                </a:solidFill>
                <a:latin typeface="Century Gothic" panose="020B0502020202020204" pitchFamily="34" charset="0"/>
              </a:rPr>
            </a:br>
            <a:r>
              <a:rPr lang="uk-UA" sz="2800" dirty="0">
                <a:solidFill>
                  <a:schemeClr val="bg2">
                    <a:lumMod val="75000"/>
                  </a:schemeClr>
                </a:solidFill>
                <a:latin typeface="Century Gothic" panose="020B0502020202020204" pitchFamily="34" charset="0"/>
              </a:rPr>
              <a:t>(в </a:t>
            </a:r>
            <a:r>
              <a:rPr lang="uk-UA" sz="2800" dirty="0" err="1">
                <a:solidFill>
                  <a:schemeClr val="bg2">
                    <a:lumMod val="75000"/>
                  </a:schemeClr>
                </a:solidFill>
                <a:latin typeface="Century Gothic" panose="020B0502020202020204" pitchFamily="34" charset="0"/>
              </a:rPr>
              <a:t>т.ч</a:t>
            </a:r>
            <a:r>
              <a:rPr lang="uk-UA" sz="2800" dirty="0">
                <a:solidFill>
                  <a:schemeClr val="bg2">
                    <a:lumMod val="75000"/>
                  </a:schemeClr>
                </a:solidFill>
                <a:latin typeface="Century Gothic" panose="020B0502020202020204" pitchFamily="34" charset="0"/>
              </a:rPr>
              <a:t>.</a:t>
            </a:r>
            <a:r>
              <a:rPr lang="en-GB" sz="2800" dirty="0">
                <a:solidFill>
                  <a:schemeClr val="bg2">
                    <a:lumMod val="75000"/>
                  </a:schemeClr>
                </a:solidFill>
                <a:latin typeface="Century Gothic" panose="020B0502020202020204" pitchFamily="34" charset="0"/>
              </a:rPr>
              <a:t> 995 </a:t>
            </a:r>
            <a:r>
              <a:rPr lang="uk-UA" sz="2800" dirty="0">
                <a:solidFill>
                  <a:schemeClr val="bg2">
                    <a:lumMod val="75000"/>
                  </a:schemeClr>
                </a:solidFill>
                <a:latin typeface="Century Gothic" panose="020B0502020202020204" pitchFamily="34" charset="0"/>
              </a:rPr>
              <a:t>переробників)</a:t>
            </a:r>
            <a:endParaRPr lang="en-GB" sz="2800" dirty="0">
              <a:solidFill>
                <a:schemeClr val="bg2">
                  <a:lumMod val="75000"/>
                </a:schemeClr>
              </a:solidFill>
              <a:latin typeface="Century Gothic" panose="020B0502020202020204" pitchFamily="34" charset="0"/>
            </a:endParaRPr>
          </a:p>
          <a:p>
            <a:pPr marL="457200" indent="-457200">
              <a:buBlip>
                <a:blip r:embed="rId4"/>
              </a:buBlip>
            </a:pPr>
            <a:r>
              <a:rPr lang="en-GB" sz="2800" b="1" dirty="0">
                <a:solidFill>
                  <a:schemeClr val="bg2">
                    <a:lumMod val="75000"/>
                  </a:schemeClr>
                </a:solidFill>
                <a:latin typeface="Century Gothic" panose="020B0502020202020204" pitchFamily="34" charset="0"/>
              </a:rPr>
              <a:t>75 </a:t>
            </a:r>
            <a:r>
              <a:rPr lang="uk-UA" sz="2800" b="1" dirty="0">
                <a:solidFill>
                  <a:schemeClr val="bg2">
                    <a:lumMod val="75000"/>
                  </a:schemeClr>
                </a:solidFill>
                <a:latin typeface="Century Gothic" panose="020B0502020202020204" pitchFamily="34" charset="0"/>
              </a:rPr>
              <a:t>€</a:t>
            </a:r>
            <a:r>
              <a:rPr lang="en-GB" sz="2800" b="1" dirty="0">
                <a:solidFill>
                  <a:schemeClr val="bg2">
                    <a:lumMod val="75000"/>
                  </a:schemeClr>
                </a:solidFill>
                <a:latin typeface="Century Gothic" panose="020B0502020202020204" pitchFamily="34" charset="0"/>
              </a:rPr>
              <a:t> </a:t>
            </a:r>
            <a:r>
              <a:rPr lang="uk-UA" sz="2800" dirty="0">
                <a:solidFill>
                  <a:schemeClr val="bg2">
                    <a:lumMod val="75000"/>
                  </a:schemeClr>
                </a:solidFill>
                <a:latin typeface="Century Gothic" panose="020B0502020202020204" pitchFamily="34" charset="0"/>
              </a:rPr>
              <a:t>споживання на душу населення на рік</a:t>
            </a:r>
            <a:r>
              <a:rPr lang="en-GB" sz="2800" dirty="0">
                <a:solidFill>
                  <a:schemeClr val="bg2">
                    <a:lumMod val="75000"/>
                  </a:schemeClr>
                </a:solidFill>
                <a:latin typeface="Century Gothic" panose="020B0502020202020204" pitchFamily="34" charset="0"/>
              </a:rPr>
              <a:t> </a:t>
            </a:r>
            <a:endParaRPr lang="uk-UA" sz="2800" dirty="0">
              <a:solidFill>
                <a:schemeClr val="bg2">
                  <a:lumMod val="75000"/>
                </a:schemeClr>
              </a:solidFill>
              <a:latin typeface="Century Gothic" panose="020B0502020202020204" pitchFamily="34" charset="0"/>
            </a:endParaRPr>
          </a:p>
          <a:p>
            <a:pPr marL="457200" indent="-457200">
              <a:buBlip>
                <a:blip r:embed="rId4"/>
              </a:buBlip>
            </a:pPr>
            <a:r>
              <a:rPr lang="uk-UA" sz="2800" b="1" dirty="0">
                <a:solidFill>
                  <a:schemeClr val="bg2">
                    <a:lumMod val="75000"/>
                  </a:schemeClr>
                </a:solidFill>
                <a:latin typeface="Century Gothic" panose="020B0502020202020204" pitchFamily="34" charset="0"/>
              </a:rPr>
              <a:t>1,</a:t>
            </a:r>
            <a:r>
              <a:rPr lang="en-GB" sz="2800" b="1" dirty="0">
                <a:solidFill>
                  <a:schemeClr val="bg2">
                    <a:lumMod val="75000"/>
                  </a:schemeClr>
                </a:solidFill>
                <a:latin typeface="Century Gothic" panose="020B0502020202020204" pitchFamily="34" charset="0"/>
              </a:rPr>
              <a:t>287 </a:t>
            </a:r>
            <a:r>
              <a:rPr lang="uk-UA" sz="2800" b="1" dirty="0">
                <a:solidFill>
                  <a:schemeClr val="bg2">
                    <a:lumMod val="75000"/>
                  </a:schemeClr>
                </a:solidFill>
                <a:latin typeface="Century Gothic" panose="020B0502020202020204" pitchFamily="34" charset="0"/>
              </a:rPr>
              <a:t>млрд € </a:t>
            </a:r>
            <a:r>
              <a:rPr lang="uk-UA" sz="2800" dirty="0">
                <a:solidFill>
                  <a:schemeClr val="bg2">
                    <a:lumMod val="75000"/>
                  </a:schemeClr>
                </a:solidFill>
                <a:latin typeface="Century Gothic" panose="020B0502020202020204" pitchFamily="34" charset="0"/>
              </a:rPr>
              <a:t>ринок органічної продукції </a:t>
            </a:r>
            <a:endParaRPr lang="en-GB" sz="2800" dirty="0">
              <a:solidFill>
                <a:schemeClr val="bg2">
                  <a:lumMod val="75000"/>
                </a:schemeClr>
              </a:solidFill>
              <a:latin typeface="Century Gothic" panose="020B0502020202020204" pitchFamily="34" charset="0"/>
            </a:endParaRPr>
          </a:p>
          <a:p>
            <a:r>
              <a:rPr lang="ru-RU" sz="1200" dirty="0" err="1">
                <a:solidFill>
                  <a:schemeClr val="bg2">
                    <a:lumMod val="75000"/>
                  </a:schemeClr>
                </a:solidFill>
                <a:latin typeface="Century Gothic" panose="020B0502020202020204" pitchFamily="34" charset="0"/>
              </a:rPr>
              <a:t>Джерело</a:t>
            </a:r>
            <a:r>
              <a:rPr lang="ru-RU" sz="1200" dirty="0">
                <a:solidFill>
                  <a:schemeClr val="bg2">
                    <a:lumMod val="75000"/>
                  </a:schemeClr>
                </a:solidFill>
                <a:latin typeface="Century Gothic" panose="020B0502020202020204" pitchFamily="34" charset="0"/>
              </a:rPr>
              <a:t>: </a:t>
            </a:r>
            <a:r>
              <a:rPr lang="en-GB" sz="1200" dirty="0">
                <a:latin typeface="Century Gothic" panose="020B0502020202020204" pitchFamily="34" charset="0"/>
                <a:hlinkClick r:id="rId5"/>
              </a:rPr>
              <a:t>https://www.organic-world.net/yearbook/yearbook-2020/pdf.html</a:t>
            </a:r>
            <a:endParaRPr lang="uk-UA" sz="1200"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222517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ED88340E-344A-454F-AE30-AE91C9FB285A}"/>
              </a:ext>
            </a:extLst>
          </p:cNvPr>
          <p:cNvPicPr>
            <a:picLocks noChangeAspect="1"/>
          </p:cNvPicPr>
          <p:nvPr/>
        </p:nvPicPr>
        <p:blipFill>
          <a:blip r:embed="rId3"/>
          <a:stretch>
            <a:fillRect/>
          </a:stretch>
        </p:blipFill>
        <p:spPr>
          <a:xfrm>
            <a:off x="9804399" y="441585"/>
            <a:ext cx="1878733" cy="1251999"/>
          </a:xfrm>
          <a:prstGeom prst="rect">
            <a:avLst/>
          </a:prstGeom>
        </p:spPr>
      </p:pic>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867" y="891388"/>
            <a:ext cx="10342880" cy="648743"/>
          </a:xfrm>
        </p:spPr>
        <p:txBody>
          <a:bodyPr>
            <a:normAutofit fontScale="90000"/>
          </a:bodyPr>
          <a:lstStyle/>
          <a:p>
            <a:r>
              <a:rPr lang="uk-UA"/>
              <a:t>Державна підтримка в Нідерландах </a:t>
            </a:r>
            <a:br>
              <a:rPr lang="uk-UA"/>
            </a:br>
            <a:endParaRPr lang="uk-UA"/>
          </a:p>
        </p:txBody>
      </p:sp>
      <p:sp>
        <p:nvSpPr>
          <p:cNvPr id="3" name="Місце для тексту 2">
            <a:extLst>
              <a:ext uri="{FF2B5EF4-FFF2-40B4-BE49-F238E27FC236}">
                <a16:creationId xmlns="" xmlns:a16="http://schemas.microsoft.com/office/drawing/2014/main" id="{4BC08C08-F1AB-4A66-B11E-2882D2511F59}"/>
              </a:ext>
            </a:extLst>
          </p:cNvPr>
          <p:cNvSpPr>
            <a:spLocks noGrp="1"/>
          </p:cNvSpPr>
          <p:nvPr>
            <p:ph type="body" idx="1"/>
          </p:nvPr>
        </p:nvSpPr>
        <p:spPr>
          <a:xfrm>
            <a:off x="241232" y="1693584"/>
            <a:ext cx="10701088" cy="4273028"/>
          </a:xfrm>
        </p:spPr>
        <p:txBody>
          <a:bodyPr>
            <a:normAutofit/>
          </a:bodyPr>
          <a:lstStyle/>
          <a:p>
            <a:r>
              <a:rPr lang="uk-UA" altLang="nl-NL" sz="2700">
                <a:solidFill>
                  <a:srgbClr val="49392A"/>
                </a:solidFill>
              </a:rPr>
              <a:t>Схема гарантування сільськогосподарських кредитів.</a:t>
            </a:r>
          </a:p>
          <a:p>
            <a:r>
              <a:rPr lang="uk-UA" sz="2700">
                <a:solidFill>
                  <a:srgbClr val="49392A"/>
                </a:solidFill>
              </a:rPr>
              <a:t>Спільна сільськогосподарська політика ЄС (</a:t>
            </a:r>
            <a:r>
              <a:rPr lang="en-GB" sz="2700">
                <a:solidFill>
                  <a:srgbClr val="49392A"/>
                </a:solidFill>
              </a:rPr>
              <a:t>Common Agricultural Policy)</a:t>
            </a:r>
            <a:r>
              <a:rPr lang="nl-NL" altLang="nl-NL" sz="2700">
                <a:solidFill>
                  <a:srgbClr val="49392A"/>
                </a:solidFill>
              </a:rPr>
              <a:t>: </a:t>
            </a:r>
            <a:r>
              <a:rPr lang="uk-UA" altLang="nl-NL" sz="2700">
                <a:solidFill>
                  <a:srgbClr val="49392A"/>
                </a:solidFill>
              </a:rPr>
              <a:t>органічне виробництво </a:t>
            </a:r>
            <a:r>
              <a:rPr lang="nl-NL" altLang="nl-NL" sz="2700">
                <a:solidFill>
                  <a:srgbClr val="49392A"/>
                </a:solidFill>
              </a:rPr>
              <a:t>= </a:t>
            </a:r>
            <a:r>
              <a:rPr lang="ru-RU" altLang="nl-NL" sz="2700">
                <a:solidFill>
                  <a:srgbClr val="49392A"/>
                </a:solidFill>
              </a:rPr>
              <a:t>«</a:t>
            </a:r>
            <a:r>
              <a:rPr lang="uk-UA" altLang="nl-NL" sz="2700" err="1">
                <a:solidFill>
                  <a:srgbClr val="49392A"/>
                </a:solidFill>
              </a:rPr>
              <a:t>зелен</a:t>
            </a:r>
            <a:r>
              <a:rPr lang="ru-RU" altLang="nl-NL" sz="2700" err="1">
                <a:solidFill>
                  <a:srgbClr val="49392A"/>
                </a:solidFill>
              </a:rPr>
              <a:t>ий</a:t>
            </a:r>
            <a:r>
              <a:rPr lang="ru-RU" altLang="nl-NL" sz="2700">
                <a:solidFill>
                  <a:srgbClr val="49392A"/>
                </a:solidFill>
              </a:rPr>
              <a:t>» </a:t>
            </a:r>
            <a:r>
              <a:rPr lang="ru-RU" altLang="nl-NL" sz="2700" err="1">
                <a:solidFill>
                  <a:srgbClr val="49392A"/>
                </a:solidFill>
              </a:rPr>
              <a:t>напрямок</a:t>
            </a:r>
            <a:r>
              <a:rPr lang="ru-RU" altLang="nl-NL" sz="2700">
                <a:solidFill>
                  <a:srgbClr val="49392A"/>
                </a:solidFill>
              </a:rPr>
              <a:t> </a:t>
            </a:r>
            <a:r>
              <a:rPr lang="uk-UA" altLang="nl-NL" sz="2700">
                <a:solidFill>
                  <a:srgbClr val="49392A"/>
                </a:solidFill>
              </a:rPr>
              <a:t>за визначенням.</a:t>
            </a:r>
          </a:p>
          <a:p>
            <a:r>
              <a:rPr lang="uk-UA" altLang="nl-NL" sz="2700">
                <a:solidFill>
                  <a:srgbClr val="49392A"/>
                </a:solidFill>
              </a:rPr>
              <a:t>Підтримка органічного сектору організацією «</a:t>
            </a:r>
            <a:r>
              <a:rPr lang="nl-NL" altLang="nl-NL" sz="2700">
                <a:solidFill>
                  <a:srgbClr val="49392A"/>
                </a:solidFill>
              </a:rPr>
              <a:t>Bionext</a:t>
            </a:r>
            <a:r>
              <a:rPr lang="uk-UA" altLang="nl-NL" sz="2700">
                <a:solidFill>
                  <a:srgbClr val="49392A"/>
                </a:solidFill>
              </a:rPr>
              <a:t>»: щорічно виділяється </a:t>
            </a:r>
            <a:r>
              <a:rPr lang="nl-NL" altLang="nl-NL" sz="2700">
                <a:solidFill>
                  <a:srgbClr val="49392A"/>
                </a:solidFill>
              </a:rPr>
              <a:t>130</a:t>
            </a:r>
            <a:r>
              <a:rPr lang="en-GB" altLang="nl-NL" sz="2700">
                <a:solidFill>
                  <a:srgbClr val="49392A"/>
                </a:solidFill>
              </a:rPr>
              <a:t>’</a:t>
            </a:r>
            <a:r>
              <a:rPr lang="nl-NL" altLang="nl-NL" sz="2700">
                <a:solidFill>
                  <a:srgbClr val="49392A"/>
                </a:solidFill>
              </a:rPr>
              <a:t>000 </a:t>
            </a:r>
            <a:r>
              <a:rPr lang="uk-UA" altLang="nl-NL" sz="2700">
                <a:solidFill>
                  <a:srgbClr val="49392A"/>
                </a:solidFill>
              </a:rPr>
              <a:t>євро</a:t>
            </a:r>
            <a:r>
              <a:rPr lang="nl-NL" altLang="nl-NL" sz="2700">
                <a:solidFill>
                  <a:srgbClr val="49392A"/>
                </a:solidFill>
              </a:rPr>
              <a:t> </a:t>
            </a:r>
            <a:r>
              <a:rPr lang="uk-UA" altLang="nl-NL" sz="2700">
                <a:solidFill>
                  <a:srgbClr val="49392A"/>
                </a:solidFill>
              </a:rPr>
              <a:t>на освітні проекти та поширення знань про органічне сільське господарство.</a:t>
            </a:r>
            <a:endParaRPr lang="nl-NL" altLang="nl-NL" sz="2700">
              <a:solidFill>
                <a:srgbClr val="49392A"/>
              </a:solidFill>
            </a:endParaRPr>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241232" y="5956967"/>
            <a:ext cx="10147167" cy="392415"/>
          </a:xfrm>
          <a:prstGeom prst="rect">
            <a:avLst/>
          </a:prstGeom>
          <a:noFill/>
        </p:spPr>
        <p:txBody>
          <a:bodyPr wrap="square" rtlCol="0">
            <a:spAutoFit/>
          </a:bodyPr>
          <a:lstStyle/>
          <a:p>
            <a:r>
              <a:rPr lang="uk-UA" sz="950" b="1">
                <a:solidFill>
                  <a:schemeClr val="dk1"/>
                </a:solidFill>
                <a:latin typeface="Century Gothic"/>
                <a:sym typeface="Century Gothic"/>
              </a:rPr>
              <a:t>Джерело</a:t>
            </a:r>
            <a:r>
              <a:rPr lang="uk-UA" sz="950">
                <a:solidFill>
                  <a:schemeClr val="dk1"/>
                </a:solidFill>
                <a:latin typeface="Century Gothic"/>
                <a:sym typeface="Century Gothic"/>
              </a:rPr>
              <a:t>: </a:t>
            </a:r>
            <a:r>
              <a:rPr lang="en-GB" sz="950">
                <a:solidFill>
                  <a:schemeClr val="dk1"/>
                </a:solidFill>
                <a:latin typeface="Century Gothic"/>
                <a:hlinkClick r:id="rId4"/>
              </a:rPr>
              <a:t>https://bionext.nl/over-bionext/</a:t>
            </a:r>
            <a:r>
              <a:rPr lang="uk-UA" sz="950">
                <a:solidFill>
                  <a:schemeClr val="dk1"/>
                </a:solidFill>
                <a:latin typeface="Century Gothic"/>
              </a:rPr>
              <a:t> </a:t>
            </a:r>
            <a:r>
              <a:rPr lang="uk-UA" sz="950">
                <a:solidFill>
                  <a:schemeClr val="dk1"/>
                </a:solidFill>
                <a:latin typeface="Century Gothic"/>
                <a:sym typeface="Century Gothic"/>
              </a:rPr>
              <a:t/>
            </a:r>
            <a:br>
              <a:rPr lang="uk-UA" sz="950">
                <a:solidFill>
                  <a:schemeClr val="dk1"/>
                </a:solidFill>
                <a:latin typeface="Century Gothic"/>
                <a:sym typeface="Century Gothic"/>
              </a:rPr>
            </a:br>
            <a:r>
              <a:rPr lang="uk-UA" sz="950">
                <a:solidFill>
                  <a:schemeClr val="dk1"/>
                </a:solidFill>
                <a:latin typeface="Century Gothic"/>
              </a:rPr>
              <a:t>Вдячність за надану інформацію </a:t>
            </a:r>
            <a:r>
              <a:rPr lang="ru-RU" sz="950">
                <a:solidFill>
                  <a:schemeClr val="dk1"/>
                </a:solidFill>
                <a:latin typeface="Century Gothic"/>
              </a:rPr>
              <a:t>Посольству </a:t>
            </a:r>
            <a:r>
              <a:rPr lang="ru-RU" sz="950" err="1">
                <a:solidFill>
                  <a:schemeClr val="dk1"/>
                </a:solidFill>
                <a:latin typeface="Century Gothic"/>
              </a:rPr>
              <a:t>Королівства</a:t>
            </a:r>
            <a:r>
              <a:rPr lang="ru-RU" sz="950">
                <a:solidFill>
                  <a:schemeClr val="dk1"/>
                </a:solidFill>
                <a:latin typeface="Century Gothic"/>
              </a:rPr>
              <a:t> </a:t>
            </a:r>
            <a:r>
              <a:rPr lang="ru-RU" sz="950" err="1">
                <a:solidFill>
                  <a:schemeClr val="dk1"/>
                </a:solidFill>
                <a:latin typeface="Century Gothic"/>
              </a:rPr>
              <a:t>Нідерландів</a:t>
            </a:r>
            <a:r>
              <a:rPr lang="ru-RU" sz="950">
                <a:solidFill>
                  <a:schemeClr val="dk1"/>
                </a:solidFill>
                <a:latin typeface="Century Gothic"/>
              </a:rPr>
              <a:t>  в </a:t>
            </a:r>
            <a:r>
              <a:rPr lang="ru-RU" sz="950" err="1">
                <a:solidFill>
                  <a:schemeClr val="dk1"/>
                </a:solidFill>
                <a:latin typeface="Century Gothic"/>
              </a:rPr>
              <a:t>Україні</a:t>
            </a:r>
            <a:endParaRPr lang="uk-UA" sz="950">
              <a:solidFill>
                <a:schemeClr val="dk1"/>
              </a:solidFill>
              <a:latin typeface="Century Gothic"/>
            </a:endParaRP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pic>
        <p:nvPicPr>
          <p:cNvPr id="12" name="Рисунок 11">
            <a:extLst>
              <a:ext uri="{FF2B5EF4-FFF2-40B4-BE49-F238E27FC236}">
                <a16:creationId xmlns="" xmlns:a16="http://schemas.microsoft.com/office/drawing/2014/main" id="{8AB933B6-266F-4221-8604-0A4D6E6814C0}"/>
              </a:ext>
            </a:extLst>
          </p:cNvPr>
          <p:cNvPicPr>
            <a:picLocks noChangeAspect="1"/>
          </p:cNvPicPr>
          <p:nvPr/>
        </p:nvPicPr>
        <p:blipFill>
          <a:blip r:embed="rId5"/>
          <a:stretch>
            <a:fillRect/>
          </a:stretch>
        </p:blipFill>
        <p:spPr>
          <a:xfrm>
            <a:off x="10170159" y="3728498"/>
            <a:ext cx="1878733" cy="1941357"/>
          </a:xfrm>
          <a:prstGeom prst="rect">
            <a:avLst/>
          </a:prstGeom>
        </p:spPr>
      </p:pic>
    </p:spTree>
    <p:extLst>
      <p:ext uri="{BB962C8B-B14F-4D97-AF65-F5344CB8AC3E}">
        <p14:creationId xmlns:p14="http://schemas.microsoft.com/office/powerpoint/2010/main" val="134798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F506A80-19B7-4D5A-96F8-DF6BF4F151B3}"/>
              </a:ext>
            </a:extLst>
          </p:cNvPr>
          <p:cNvSpPr>
            <a:spLocks noGrp="1"/>
          </p:cNvSpPr>
          <p:nvPr>
            <p:ph type="title"/>
          </p:nvPr>
        </p:nvSpPr>
        <p:spPr/>
        <p:txBody>
          <a:bodyPr/>
          <a:lstStyle/>
          <a:p>
            <a:r>
              <a:rPr lang="uk-UA"/>
              <a:t>Канада</a:t>
            </a:r>
          </a:p>
        </p:txBody>
      </p:sp>
      <p:sp>
        <p:nvSpPr>
          <p:cNvPr id="3" name="Місце для тексту 2">
            <a:extLst>
              <a:ext uri="{FF2B5EF4-FFF2-40B4-BE49-F238E27FC236}">
                <a16:creationId xmlns="" xmlns:a16="http://schemas.microsoft.com/office/drawing/2014/main" id="{FA799B9C-4ADD-4FE9-84ED-925FFF0F90A4}"/>
              </a:ext>
            </a:extLst>
          </p:cNvPr>
          <p:cNvSpPr>
            <a:spLocks noGrp="1"/>
          </p:cNvSpPr>
          <p:nvPr>
            <p:ph type="body" idx="1"/>
          </p:nvPr>
        </p:nvSpPr>
        <p:spPr/>
        <p:txBody>
          <a:bodyPr/>
          <a:lstStyle/>
          <a:p>
            <a:endParaRPr lang="uk-UA"/>
          </a:p>
        </p:txBody>
      </p:sp>
      <p:pic>
        <p:nvPicPr>
          <p:cNvPr id="5" name="Рисунок 4" descr="Зображення, що містить трава, надворі, поле, колія&#10;&#10;Автоматично згенерований опис">
            <a:extLst>
              <a:ext uri="{FF2B5EF4-FFF2-40B4-BE49-F238E27FC236}">
                <a16:creationId xmlns="" xmlns:a16="http://schemas.microsoft.com/office/drawing/2014/main" id="{D264E322-9859-45E4-92A2-461893D08F81}"/>
              </a:ext>
            </a:extLst>
          </p:cNvPr>
          <p:cNvPicPr>
            <a:picLocks noChangeAspect="1"/>
          </p:cNvPicPr>
          <p:nvPr/>
        </p:nvPicPr>
        <p:blipFill>
          <a:blip r:embed="rId3"/>
          <a:stretch>
            <a:fillRect/>
          </a:stretch>
        </p:blipFill>
        <p:spPr>
          <a:xfrm>
            <a:off x="-1147864" y="-1177541"/>
            <a:ext cx="13339864" cy="8911029"/>
          </a:xfrm>
          <a:prstGeom prst="rect">
            <a:avLst/>
          </a:prstGeom>
        </p:spPr>
      </p:pic>
      <p:sp>
        <p:nvSpPr>
          <p:cNvPr id="6" name="TextBox 5">
            <a:extLst>
              <a:ext uri="{FF2B5EF4-FFF2-40B4-BE49-F238E27FC236}">
                <a16:creationId xmlns="" xmlns:a16="http://schemas.microsoft.com/office/drawing/2014/main" id="{61D7BA49-1285-4B91-80C7-15D5A6133BBC}"/>
              </a:ext>
            </a:extLst>
          </p:cNvPr>
          <p:cNvSpPr txBox="1"/>
          <p:nvPr/>
        </p:nvSpPr>
        <p:spPr>
          <a:xfrm>
            <a:off x="8435083" y="5055060"/>
            <a:ext cx="3756917" cy="1107996"/>
          </a:xfrm>
          <a:prstGeom prst="rect">
            <a:avLst/>
          </a:prstGeom>
          <a:noFill/>
        </p:spPr>
        <p:txBody>
          <a:bodyPr wrap="square" rtlCol="0">
            <a:spAutoFit/>
          </a:bodyPr>
          <a:lstStyle/>
          <a:p>
            <a:r>
              <a:rPr lang="uk-UA" sz="6600" b="1">
                <a:solidFill>
                  <a:schemeClr val="tx2"/>
                </a:solidFill>
                <a:latin typeface="Century Gothic" panose="020B0502020202020204" pitchFamily="34" charset="0"/>
              </a:rPr>
              <a:t>Канада</a:t>
            </a:r>
            <a:endParaRPr lang="uk-UA" b="1">
              <a:solidFill>
                <a:schemeClr val="tx2"/>
              </a:solidFill>
              <a:latin typeface="Century Gothic" panose="020B0502020202020204" pitchFamily="34" charset="0"/>
            </a:endParaRPr>
          </a:p>
        </p:txBody>
      </p:sp>
      <p:sp useBgFill="1">
        <p:nvSpPr>
          <p:cNvPr id="7" name="TextBox 6">
            <a:extLst>
              <a:ext uri="{FF2B5EF4-FFF2-40B4-BE49-F238E27FC236}">
                <a16:creationId xmlns="" xmlns:a16="http://schemas.microsoft.com/office/drawing/2014/main" id="{8F83D896-2A5F-44F8-98E9-9FEDA56AB8C5}"/>
              </a:ext>
            </a:extLst>
          </p:cNvPr>
          <p:cNvSpPr txBox="1"/>
          <p:nvPr/>
        </p:nvSpPr>
        <p:spPr>
          <a:xfrm>
            <a:off x="5020733" y="1046148"/>
            <a:ext cx="6919732" cy="4154984"/>
          </a:xfrm>
          <a:prstGeom prst="rect">
            <a:avLst/>
          </a:prstGeom>
        </p:spPr>
        <p:txBody>
          <a:bodyPr wrap="square" rtlCol="0">
            <a:spAutoFit/>
          </a:bodyPr>
          <a:lstStyle/>
          <a:p>
            <a:r>
              <a:rPr lang="uk-UA" sz="2800" b="1" dirty="0">
                <a:solidFill>
                  <a:schemeClr val="bg2">
                    <a:lumMod val="75000"/>
                  </a:schemeClr>
                </a:solidFill>
                <a:latin typeface="Century Gothic" panose="020B0502020202020204" pitchFamily="34" charset="0"/>
              </a:rPr>
              <a:t>Органічний ринок Канади</a:t>
            </a:r>
          </a:p>
          <a:p>
            <a:pPr marL="457200" indent="-457200">
              <a:buBlip>
                <a:blip r:embed="rId4"/>
              </a:buBlip>
            </a:pPr>
            <a:r>
              <a:rPr lang="uk-UA" sz="2800" b="1" dirty="0">
                <a:solidFill>
                  <a:schemeClr val="bg2">
                    <a:lumMod val="75000"/>
                  </a:schemeClr>
                </a:solidFill>
                <a:latin typeface="Century Gothic" panose="020B0502020202020204" pitchFamily="34" charset="0"/>
              </a:rPr>
              <a:t> 1</a:t>
            </a:r>
            <a:r>
              <a:rPr lang="en-GB" sz="2800" b="1" dirty="0">
                <a:solidFill>
                  <a:schemeClr val="bg2">
                    <a:lumMod val="75000"/>
                  </a:schemeClr>
                </a:solidFill>
                <a:latin typeface="Century Gothic" panose="020B0502020202020204" pitchFamily="34" charset="0"/>
              </a:rPr>
              <a:t>’311’572 </a:t>
            </a:r>
            <a:r>
              <a:rPr lang="uk-UA" sz="2800" b="1" dirty="0">
                <a:solidFill>
                  <a:schemeClr val="bg2">
                    <a:lumMod val="75000"/>
                  </a:schemeClr>
                </a:solidFill>
                <a:latin typeface="Century Gothic" panose="020B0502020202020204" pitchFamily="34" charset="0"/>
              </a:rPr>
              <a:t>га </a:t>
            </a:r>
            <a:r>
              <a:rPr lang="uk-UA" sz="2800" dirty="0">
                <a:solidFill>
                  <a:schemeClr val="bg2">
                    <a:lumMod val="75000"/>
                  </a:schemeClr>
                </a:solidFill>
                <a:latin typeface="Century Gothic" panose="020B0502020202020204" pitchFamily="34" charset="0"/>
              </a:rPr>
              <a:t>органічних с/г земель </a:t>
            </a:r>
            <a:r>
              <a:rPr lang="en-GB" sz="2800" dirty="0">
                <a:solidFill>
                  <a:schemeClr val="bg2">
                    <a:lumMod val="75000"/>
                  </a:schemeClr>
                </a:solidFill>
                <a:latin typeface="Century Gothic" panose="020B0502020202020204" pitchFamily="34" charset="0"/>
              </a:rPr>
              <a:t/>
            </a:r>
            <a:br>
              <a:rPr lang="en-GB" sz="2800" dirty="0">
                <a:solidFill>
                  <a:schemeClr val="bg2">
                    <a:lumMod val="75000"/>
                  </a:schemeClr>
                </a:solidFill>
                <a:latin typeface="Century Gothic" panose="020B0502020202020204" pitchFamily="34" charset="0"/>
              </a:rPr>
            </a:br>
            <a:r>
              <a:rPr lang="uk-UA" sz="2800" dirty="0">
                <a:solidFill>
                  <a:schemeClr val="bg2">
                    <a:lumMod val="75000"/>
                  </a:schemeClr>
                </a:solidFill>
                <a:latin typeface="Century Gothic" panose="020B0502020202020204" pitchFamily="34" charset="0"/>
              </a:rPr>
              <a:t>(в </a:t>
            </a:r>
            <a:r>
              <a:rPr lang="uk-UA" sz="2800" dirty="0" err="1">
                <a:solidFill>
                  <a:schemeClr val="bg2">
                    <a:lumMod val="75000"/>
                  </a:schemeClr>
                </a:solidFill>
                <a:latin typeface="Century Gothic" panose="020B0502020202020204" pitchFamily="34" charset="0"/>
              </a:rPr>
              <a:t>т.ч</a:t>
            </a:r>
            <a:r>
              <a:rPr lang="uk-UA" sz="2800" dirty="0">
                <a:solidFill>
                  <a:schemeClr val="bg2">
                    <a:lumMod val="75000"/>
                  </a:schemeClr>
                </a:solidFill>
                <a:latin typeface="Century Gothic" panose="020B0502020202020204" pitchFamily="34" charset="0"/>
              </a:rPr>
              <a:t>. перехідного періоду)</a:t>
            </a:r>
            <a:endParaRPr lang="en-GB" sz="2800" dirty="0">
              <a:solidFill>
                <a:schemeClr val="bg2">
                  <a:lumMod val="75000"/>
                </a:schemeClr>
              </a:solidFill>
              <a:latin typeface="Century Gothic" panose="020B0502020202020204" pitchFamily="34" charset="0"/>
            </a:endParaRPr>
          </a:p>
          <a:p>
            <a:pPr marL="457200" indent="-457200">
              <a:buBlip>
                <a:blip r:embed="rId4"/>
              </a:buBlip>
            </a:pPr>
            <a:r>
              <a:rPr lang="uk-UA" sz="2800" b="1" dirty="0">
                <a:solidFill>
                  <a:schemeClr val="bg2">
                    <a:lumMod val="75000"/>
                  </a:schemeClr>
                </a:solidFill>
                <a:latin typeface="Century Gothic" panose="020B0502020202020204" pitchFamily="34" charset="0"/>
              </a:rPr>
              <a:t> 2 </a:t>
            </a:r>
            <a:r>
              <a:rPr lang="en-GB" sz="2800" b="1" dirty="0">
                <a:solidFill>
                  <a:schemeClr val="bg2">
                    <a:lumMod val="75000"/>
                  </a:schemeClr>
                </a:solidFill>
                <a:latin typeface="Century Gothic" panose="020B0502020202020204" pitchFamily="34" charset="0"/>
              </a:rPr>
              <a:t>% </a:t>
            </a:r>
            <a:r>
              <a:rPr lang="uk-UA" sz="2800" dirty="0">
                <a:solidFill>
                  <a:schemeClr val="bg2">
                    <a:lumMod val="75000"/>
                  </a:schemeClr>
                </a:solidFill>
                <a:latin typeface="Century Gothic" panose="020B0502020202020204" pitchFamily="34" charset="0"/>
              </a:rPr>
              <a:t>частка органічних с/г земель від загальної </a:t>
            </a:r>
            <a:r>
              <a:rPr lang="ru-RU" sz="2800" dirty="0" err="1">
                <a:solidFill>
                  <a:schemeClr val="bg2">
                    <a:lumMod val="75000"/>
                  </a:schemeClr>
                </a:solidFill>
                <a:latin typeface="Century Gothic" panose="020B0502020202020204" pitchFamily="34" charset="0"/>
              </a:rPr>
              <a:t>площ</a:t>
            </a:r>
            <a:r>
              <a:rPr lang="uk-UA" sz="2800" dirty="0">
                <a:solidFill>
                  <a:schemeClr val="bg2">
                    <a:lumMod val="75000"/>
                  </a:schemeClr>
                </a:solidFill>
                <a:latin typeface="Century Gothic" panose="020B0502020202020204" pitchFamily="34" charset="0"/>
              </a:rPr>
              <a:t>і с/г земель</a:t>
            </a:r>
            <a:endParaRPr lang="en-GB" sz="2800" dirty="0">
              <a:solidFill>
                <a:schemeClr val="bg2">
                  <a:lumMod val="75000"/>
                </a:schemeClr>
              </a:solidFill>
              <a:latin typeface="Century Gothic" panose="020B0502020202020204" pitchFamily="34" charset="0"/>
            </a:endParaRPr>
          </a:p>
          <a:p>
            <a:pPr marL="457200" indent="-457200">
              <a:buBlip>
                <a:blip r:embed="rId4"/>
              </a:buBlip>
            </a:pPr>
            <a:r>
              <a:rPr lang="uk-UA" sz="2800" b="1" dirty="0">
                <a:solidFill>
                  <a:schemeClr val="bg2">
                    <a:lumMod val="75000"/>
                  </a:schemeClr>
                </a:solidFill>
                <a:latin typeface="Century Gothic" panose="020B0502020202020204" pitchFamily="34" charset="0"/>
              </a:rPr>
              <a:t> </a:t>
            </a:r>
            <a:r>
              <a:rPr lang="en-GB" sz="2800" b="1" dirty="0">
                <a:solidFill>
                  <a:schemeClr val="bg2">
                    <a:lumMod val="75000"/>
                  </a:schemeClr>
                </a:solidFill>
                <a:latin typeface="Century Gothic" panose="020B0502020202020204" pitchFamily="34" charset="0"/>
              </a:rPr>
              <a:t>5’791 </a:t>
            </a:r>
            <a:r>
              <a:rPr lang="uk-UA" sz="2800" dirty="0">
                <a:solidFill>
                  <a:schemeClr val="bg2">
                    <a:lumMod val="75000"/>
                  </a:schemeClr>
                </a:solidFill>
                <a:latin typeface="Century Gothic" panose="020B0502020202020204" pitchFamily="34" charset="0"/>
              </a:rPr>
              <a:t>органічний виробник</a:t>
            </a:r>
            <a:r>
              <a:rPr lang="en-GB" sz="2800" dirty="0">
                <a:solidFill>
                  <a:schemeClr val="bg2">
                    <a:lumMod val="75000"/>
                  </a:schemeClr>
                </a:solidFill>
                <a:latin typeface="Century Gothic" panose="020B0502020202020204" pitchFamily="34" charset="0"/>
              </a:rPr>
              <a:t/>
            </a:r>
            <a:br>
              <a:rPr lang="en-GB" sz="2800" dirty="0">
                <a:solidFill>
                  <a:schemeClr val="bg2">
                    <a:lumMod val="75000"/>
                  </a:schemeClr>
                </a:solidFill>
                <a:latin typeface="Century Gothic" panose="020B0502020202020204" pitchFamily="34" charset="0"/>
              </a:rPr>
            </a:br>
            <a:r>
              <a:rPr lang="uk-UA" sz="2800" dirty="0">
                <a:solidFill>
                  <a:schemeClr val="bg2">
                    <a:lumMod val="75000"/>
                  </a:schemeClr>
                </a:solidFill>
                <a:latin typeface="Century Gothic" panose="020B0502020202020204" pitchFamily="34" charset="0"/>
              </a:rPr>
              <a:t>(в </a:t>
            </a:r>
            <a:r>
              <a:rPr lang="uk-UA" sz="2800" dirty="0" err="1">
                <a:solidFill>
                  <a:schemeClr val="bg2">
                    <a:lumMod val="75000"/>
                  </a:schemeClr>
                </a:solidFill>
                <a:latin typeface="Century Gothic" panose="020B0502020202020204" pitchFamily="34" charset="0"/>
              </a:rPr>
              <a:t>т.ч</a:t>
            </a:r>
            <a:r>
              <a:rPr lang="uk-UA" sz="2800" dirty="0">
                <a:solidFill>
                  <a:schemeClr val="bg2">
                    <a:lumMod val="75000"/>
                  </a:schemeClr>
                </a:solidFill>
                <a:latin typeface="Century Gothic" panose="020B0502020202020204" pitchFamily="34" charset="0"/>
              </a:rPr>
              <a:t>.</a:t>
            </a:r>
            <a:r>
              <a:rPr lang="en-GB" sz="2800" dirty="0">
                <a:solidFill>
                  <a:schemeClr val="bg2">
                    <a:lumMod val="75000"/>
                  </a:schemeClr>
                </a:solidFill>
                <a:latin typeface="Century Gothic" panose="020B0502020202020204" pitchFamily="34" charset="0"/>
              </a:rPr>
              <a:t> </a:t>
            </a:r>
            <a:r>
              <a:rPr lang="uk-UA" sz="2800" dirty="0">
                <a:solidFill>
                  <a:schemeClr val="bg2">
                    <a:lumMod val="75000"/>
                  </a:schemeClr>
                </a:solidFill>
                <a:latin typeface="Century Gothic" panose="020B0502020202020204" pitchFamily="34" charset="0"/>
              </a:rPr>
              <a:t>1</a:t>
            </a:r>
            <a:r>
              <a:rPr lang="en-GB" sz="2800" dirty="0">
                <a:solidFill>
                  <a:schemeClr val="bg2">
                    <a:lumMod val="75000"/>
                  </a:schemeClr>
                </a:solidFill>
                <a:latin typeface="Century Gothic" panose="020B0502020202020204" pitchFamily="34" charset="0"/>
              </a:rPr>
              <a:t>’</a:t>
            </a:r>
            <a:r>
              <a:rPr lang="uk-UA" sz="2800" dirty="0">
                <a:solidFill>
                  <a:schemeClr val="bg2">
                    <a:lumMod val="75000"/>
                  </a:schemeClr>
                </a:solidFill>
                <a:latin typeface="Century Gothic" panose="020B0502020202020204" pitchFamily="34" charset="0"/>
              </a:rPr>
              <a:t>719</a:t>
            </a:r>
            <a:r>
              <a:rPr lang="en-GB" sz="2800" dirty="0">
                <a:solidFill>
                  <a:schemeClr val="bg2">
                    <a:lumMod val="75000"/>
                  </a:schemeClr>
                </a:solidFill>
                <a:latin typeface="Century Gothic" panose="020B0502020202020204" pitchFamily="34" charset="0"/>
              </a:rPr>
              <a:t> </a:t>
            </a:r>
            <a:r>
              <a:rPr lang="uk-UA" sz="2800" dirty="0">
                <a:solidFill>
                  <a:schemeClr val="bg2">
                    <a:lumMod val="75000"/>
                  </a:schemeClr>
                </a:solidFill>
                <a:latin typeface="Century Gothic" panose="020B0502020202020204" pitchFamily="34" charset="0"/>
              </a:rPr>
              <a:t>переробника)</a:t>
            </a:r>
            <a:endParaRPr lang="en-GB" sz="2800" dirty="0">
              <a:solidFill>
                <a:schemeClr val="bg2">
                  <a:lumMod val="75000"/>
                </a:schemeClr>
              </a:solidFill>
              <a:latin typeface="Century Gothic" panose="020B0502020202020204" pitchFamily="34" charset="0"/>
            </a:endParaRPr>
          </a:p>
          <a:p>
            <a:pPr marL="457200" indent="-457200">
              <a:buBlip>
                <a:blip r:embed="rId4"/>
              </a:buBlip>
            </a:pPr>
            <a:r>
              <a:rPr lang="uk-UA" sz="2800" b="1" dirty="0">
                <a:solidFill>
                  <a:schemeClr val="bg2">
                    <a:lumMod val="75000"/>
                  </a:schemeClr>
                </a:solidFill>
                <a:latin typeface="Century Gothic" panose="020B0502020202020204" pitchFamily="34" charset="0"/>
              </a:rPr>
              <a:t> </a:t>
            </a:r>
            <a:r>
              <a:rPr lang="en-GB" sz="2800" b="1" dirty="0">
                <a:solidFill>
                  <a:schemeClr val="bg2">
                    <a:lumMod val="75000"/>
                  </a:schemeClr>
                </a:solidFill>
                <a:latin typeface="Century Gothic" panose="020B0502020202020204" pitchFamily="34" charset="0"/>
              </a:rPr>
              <a:t>3</a:t>
            </a:r>
            <a:r>
              <a:rPr lang="uk-UA" sz="2800" b="1" dirty="0">
                <a:solidFill>
                  <a:schemeClr val="bg2">
                    <a:lumMod val="75000"/>
                  </a:schemeClr>
                </a:solidFill>
                <a:latin typeface="Century Gothic" panose="020B0502020202020204" pitchFamily="34" charset="0"/>
              </a:rPr>
              <a:t>,</a:t>
            </a:r>
            <a:r>
              <a:rPr lang="en-GB" sz="2800" b="1" dirty="0">
                <a:solidFill>
                  <a:schemeClr val="bg2">
                    <a:lumMod val="75000"/>
                  </a:schemeClr>
                </a:solidFill>
                <a:latin typeface="Century Gothic" panose="020B0502020202020204" pitchFamily="34" charset="0"/>
              </a:rPr>
              <a:t>119 </a:t>
            </a:r>
            <a:r>
              <a:rPr lang="uk-UA" sz="2800" b="1" dirty="0">
                <a:solidFill>
                  <a:schemeClr val="bg2">
                    <a:lumMod val="75000"/>
                  </a:schemeClr>
                </a:solidFill>
                <a:latin typeface="Century Gothic" panose="020B0502020202020204" pitchFamily="34" charset="0"/>
              </a:rPr>
              <a:t>млрд € </a:t>
            </a:r>
            <a:r>
              <a:rPr lang="uk-UA" sz="2800" dirty="0">
                <a:solidFill>
                  <a:schemeClr val="bg2">
                    <a:lumMod val="75000"/>
                  </a:schemeClr>
                </a:solidFill>
                <a:latin typeface="Century Gothic" panose="020B0502020202020204" pitchFamily="34" charset="0"/>
              </a:rPr>
              <a:t>ринок органічної продукції </a:t>
            </a:r>
            <a:endParaRPr lang="en-GB" sz="2800" dirty="0">
              <a:solidFill>
                <a:schemeClr val="bg2">
                  <a:lumMod val="75000"/>
                </a:schemeClr>
              </a:solidFill>
              <a:latin typeface="Century Gothic" panose="020B0502020202020204" pitchFamily="34" charset="0"/>
            </a:endParaRPr>
          </a:p>
          <a:p>
            <a:r>
              <a:rPr lang="ru-RU" sz="1200" dirty="0" err="1">
                <a:solidFill>
                  <a:schemeClr val="bg2">
                    <a:lumMod val="75000"/>
                  </a:schemeClr>
                </a:solidFill>
                <a:latin typeface="Century Gothic" panose="020B0502020202020204" pitchFamily="34" charset="0"/>
              </a:rPr>
              <a:t>Джерело</a:t>
            </a:r>
            <a:r>
              <a:rPr lang="ru-RU" sz="1200" dirty="0">
                <a:solidFill>
                  <a:schemeClr val="bg2">
                    <a:lumMod val="75000"/>
                  </a:schemeClr>
                </a:solidFill>
                <a:latin typeface="Century Gothic" panose="020B0502020202020204" pitchFamily="34" charset="0"/>
              </a:rPr>
              <a:t>: </a:t>
            </a:r>
            <a:r>
              <a:rPr lang="en-GB" sz="1200" dirty="0">
                <a:latin typeface="Century Gothic" panose="020B0502020202020204" pitchFamily="34" charset="0"/>
                <a:hlinkClick r:id="rId5"/>
              </a:rPr>
              <a:t>https://www.organic-world.net/yearbook/yearbook-2020/pdf.html</a:t>
            </a:r>
            <a:endParaRPr lang="uk-UA" sz="1200" dirty="0">
              <a:solidFill>
                <a:schemeClr val="bg2">
                  <a:lumMod val="75000"/>
                </a:schemeClr>
              </a:solidFill>
              <a:latin typeface="Century Gothic" panose="020B0502020202020204" pitchFamily="34" charset="0"/>
            </a:endParaRPr>
          </a:p>
        </p:txBody>
      </p:sp>
    </p:spTree>
    <p:extLst>
      <p:ext uri="{BB962C8B-B14F-4D97-AF65-F5344CB8AC3E}">
        <p14:creationId xmlns:p14="http://schemas.microsoft.com/office/powerpoint/2010/main" val="31771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1F2DDB9B-451E-4AB0-A960-69169C4D83E2}"/>
              </a:ext>
            </a:extLst>
          </p:cNvPr>
          <p:cNvPicPr>
            <a:picLocks noChangeAspect="1"/>
          </p:cNvPicPr>
          <p:nvPr/>
        </p:nvPicPr>
        <p:blipFill>
          <a:blip r:embed="rId3"/>
          <a:stretch>
            <a:fillRect/>
          </a:stretch>
        </p:blipFill>
        <p:spPr>
          <a:xfrm>
            <a:off x="9218744" y="435556"/>
            <a:ext cx="2465255" cy="1174750"/>
          </a:xfrm>
          <a:prstGeom prst="rect">
            <a:avLst/>
          </a:prstGeom>
        </p:spPr>
      </p:pic>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000" y="668715"/>
            <a:ext cx="10342880" cy="648743"/>
          </a:xfrm>
        </p:spPr>
        <p:txBody>
          <a:bodyPr>
            <a:normAutofit fontScale="90000"/>
          </a:bodyPr>
          <a:lstStyle/>
          <a:p>
            <a:r>
              <a:rPr lang="uk-UA"/>
              <a:t>Державна та регіональна підтримка в </a:t>
            </a:r>
            <a:br>
              <a:rPr lang="uk-UA"/>
            </a:br>
            <a:r>
              <a:rPr lang="uk-UA"/>
              <a:t>Канаді </a:t>
            </a:r>
          </a:p>
        </p:txBody>
      </p:sp>
      <p:sp>
        <p:nvSpPr>
          <p:cNvPr id="3" name="Місце для тексту 2">
            <a:extLst>
              <a:ext uri="{FF2B5EF4-FFF2-40B4-BE49-F238E27FC236}">
                <a16:creationId xmlns="" xmlns:a16="http://schemas.microsoft.com/office/drawing/2014/main" id="{4BC08C08-F1AB-4A66-B11E-2882D2511F59}"/>
              </a:ext>
            </a:extLst>
          </p:cNvPr>
          <p:cNvSpPr>
            <a:spLocks noGrp="1"/>
          </p:cNvSpPr>
          <p:nvPr>
            <p:ph type="body" idx="1"/>
          </p:nvPr>
        </p:nvSpPr>
        <p:spPr>
          <a:xfrm>
            <a:off x="703713" y="1673352"/>
            <a:ext cx="8732388" cy="4343400"/>
          </a:xfrm>
        </p:spPr>
        <p:txBody>
          <a:bodyPr>
            <a:normAutofit/>
          </a:bodyPr>
          <a:lstStyle/>
          <a:p>
            <a:pPr marL="137160" indent="0">
              <a:buNone/>
            </a:pPr>
            <a:r>
              <a:rPr lang="uk-UA"/>
              <a:t>У 2019 р. Канадська органічна торгова асоціація (</a:t>
            </a:r>
            <a:r>
              <a:rPr lang="en-GB"/>
              <a:t>Canada Organic Trade Association (COTA)</a:t>
            </a:r>
            <a:r>
              <a:rPr lang="uk-UA"/>
              <a:t> оголосила про запуск </a:t>
            </a:r>
            <a:r>
              <a:rPr lang="uk-UA" b="1"/>
              <a:t>Програми підтримки переходу до органічного сільського господарства</a:t>
            </a:r>
            <a:r>
              <a:rPr lang="uk-UA"/>
              <a:t>, за якою:</a:t>
            </a:r>
          </a:p>
          <a:p>
            <a:r>
              <a:rPr lang="en-US"/>
              <a:t>COTA</a:t>
            </a:r>
            <a:r>
              <a:rPr lang="uk-UA"/>
              <a:t> </a:t>
            </a:r>
            <a:r>
              <a:rPr lang="ru-RU" err="1"/>
              <a:t>надає</a:t>
            </a:r>
            <a:r>
              <a:rPr lang="ru-RU"/>
              <a:t> </a:t>
            </a:r>
            <a:r>
              <a:rPr lang="ru-RU" err="1"/>
              <a:t>органічним</a:t>
            </a:r>
            <a:r>
              <a:rPr lang="ru-RU"/>
              <a:t> </a:t>
            </a:r>
            <a:r>
              <a:rPr lang="ru-RU" err="1"/>
              <a:t>виробникам</a:t>
            </a:r>
            <a:r>
              <a:rPr lang="ru-RU"/>
              <a:t> </a:t>
            </a:r>
            <a:r>
              <a:rPr lang="ru-RU" err="1"/>
              <a:t>фінансову</a:t>
            </a:r>
            <a:r>
              <a:rPr lang="ru-RU"/>
              <a:t> </a:t>
            </a:r>
            <a:r>
              <a:rPr lang="ru-RU" err="1"/>
              <a:t>допомогу</a:t>
            </a:r>
            <a:r>
              <a:rPr lang="ru-RU"/>
              <a:t> для переходу на </a:t>
            </a:r>
            <a:r>
              <a:rPr lang="ru-RU" err="1"/>
              <a:t>органічне</a:t>
            </a:r>
            <a:r>
              <a:rPr lang="ru-RU"/>
              <a:t> с/г</a:t>
            </a:r>
            <a:r>
              <a:rPr lang="en-GB"/>
              <a:t>.</a:t>
            </a:r>
            <a:endParaRPr lang="ru-RU"/>
          </a:p>
          <a:p>
            <a:r>
              <a:rPr lang="ru-RU" err="1"/>
              <a:t>Можливе</a:t>
            </a:r>
            <a:r>
              <a:rPr lang="ru-RU"/>
              <a:t> </a:t>
            </a:r>
            <a:r>
              <a:rPr lang="ru-RU" err="1"/>
              <a:t>відшкодування</a:t>
            </a:r>
            <a:r>
              <a:rPr lang="ru-RU"/>
              <a:t> </a:t>
            </a:r>
            <a:r>
              <a:rPr lang="ru-RU" err="1"/>
              <a:t>частини</a:t>
            </a:r>
            <a:r>
              <a:rPr lang="ru-RU"/>
              <a:t> </a:t>
            </a:r>
            <a:r>
              <a:rPr lang="ru-RU" err="1"/>
              <a:t>витрат</a:t>
            </a:r>
            <a:r>
              <a:rPr lang="ru-RU"/>
              <a:t>, </a:t>
            </a:r>
            <a:r>
              <a:rPr lang="ru-RU" err="1"/>
              <a:t>пов</a:t>
            </a:r>
            <a:r>
              <a:rPr lang="en-GB"/>
              <a:t>’</a:t>
            </a:r>
            <a:r>
              <a:rPr lang="ru-RU" err="1"/>
              <a:t>язаних</a:t>
            </a:r>
            <a:r>
              <a:rPr lang="ru-RU"/>
              <a:t> </a:t>
            </a:r>
            <a:r>
              <a:rPr lang="ru-RU" err="1"/>
              <a:t>із</a:t>
            </a:r>
            <a:r>
              <a:rPr lang="ru-RU"/>
              <a:t> </a:t>
            </a:r>
            <a:r>
              <a:rPr lang="ru-RU" err="1"/>
              <a:t>органічною</a:t>
            </a:r>
            <a:r>
              <a:rPr lang="ru-RU"/>
              <a:t> </a:t>
            </a:r>
            <a:r>
              <a:rPr lang="ru-RU" err="1"/>
              <a:t>сертифікацією</a:t>
            </a:r>
            <a:r>
              <a:rPr lang="ru-RU"/>
              <a:t> (</a:t>
            </a:r>
            <a:r>
              <a:rPr lang="uk-UA"/>
              <a:t>до максимум 1</a:t>
            </a:r>
            <a:r>
              <a:rPr lang="en-GB"/>
              <a:t>’</a:t>
            </a:r>
            <a:r>
              <a:rPr lang="uk-UA"/>
              <a:t>000 канадських доларів (</a:t>
            </a:r>
            <a:r>
              <a:rPr lang="en-GB"/>
              <a:t>CAD</a:t>
            </a:r>
            <a:r>
              <a:rPr lang="uk-UA"/>
              <a:t>) (вирощування сільськогосподарських та дикорослих культур)). </a:t>
            </a:r>
            <a:endParaRPr lang="en-GB"/>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241232" y="5943889"/>
            <a:ext cx="10147167" cy="384721"/>
          </a:xfrm>
          <a:prstGeom prst="rect">
            <a:avLst/>
          </a:prstGeom>
          <a:noFill/>
        </p:spPr>
        <p:txBody>
          <a:bodyPr wrap="square" rtlCol="0">
            <a:spAutoFit/>
          </a:bodyPr>
          <a:lstStyle/>
          <a:p>
            <a:r>
              <a:rPr lang="uk-UA" sz="950" b="1">
                <a:solidFill>
                  <a:schemeClr val="dk1"/>
                </a:solidFill>
                <a:latin typeface="Century Gothic"/>
                <a:sym typeface="Century Gothic"/>
              </a:rPr>
              <a:t>Джерело: </a:t>
            </a:r>
            <a:r>
              <a:rPr lang="en-GB" sz="950">
                <a:solidFill>
                  <a:schemeClr val="dk1"/>
                </a:solidFill>
                <a:latin typeface="Century Gothic"/>
                <a:hlinkClick r:id="rId4"/>
              </a:rPr>
              <a:t>https://www.organiccouncil.ca/a-new-opportunity-organic-conversion-support-program/</a:t>
            </a:r>
            <a:endParaRPr lang="uk-UA" sz="950">
              <a:solidFill>
                <a:schemeClr val="dk1"/>
              </a:solidFill>
              <a:latin typeface="Century Gothic"/>
            </a:endParaRPr>
          </a:p>
          <a:p>
            <a:r>
              <a:rPr lang="uk-UA" sz="950">
                <a:solidFill>
                  <a:schemeClr val="dk1"/>
                </a:solidFill>
                <a:latin typeface="Century Gothic"/>
              </a:rPr>
              <a:t>Вдячність за надану інформацію канадсько-українському проекту підтримки торгівлі та інвестицій (</a:t>
            </a:r>
            <a:r>
              <a:rPr lang="en-GB" sz="950">
                <a:solidFill>
                  <a:schemeClr val="dk1"/>
                </a:solidFill>
                <a:latin typeface="Century Gothic"/>
              </a:rPr>
              <a:t>CUTIS)</a:t>
            </a:r>
            <a:r>
              <a:rPr lang="uk-UA" sz="950">
                <a:solidFill>
                  <a:schemeClr val="dk1"/>
                </a:solidFill>
                <a:latin typeface="Century Gothic"/>
              </a:rPr>
              <a:t> </a:t>
            </a:r>
          </a:p>
        </p:txBody>
      </p:sp>
      <p:pic>
        <p:nvPicPr>
          <p:cNvPr id="9" name="Рисунок 8" descr="Зображення, що містить знак, надворі, полюс, сидить&#10;&#10;Автоматично згенерований опис">
            <a:extLst>
              <a:ext uri="{FF2B5EF4-FFF2-40B4-BE49-F238E27FC236}">
                <a16:creationId xmlns="" xmlns:a16="http://schemas.microsoft.com/office/drawing/2014/main" id="{56A1AD03-F75B-4B67-86A8-DA8CB4618638}"/>
              </a:ext>
            </a:extLst>
          </p:cNvPr>
          <p:cNvPicPr>
            <a:picLocks noChangeAspect="1"/>
          </p:cNvPicPr>
          <p:nvPr/>
        </p:nvPicPr>
        <p:blipFill>
          <a:blip r:embed="rId5"/>
          <a:stretch>
            <a:fillRect/>
          </a:stretch>
        </p:blipFill>
        <p:spPr>
          <a:xfrm>
            <a:off x="9373311" y="3116070"/>
            <a:ext cx="2030176" cy="2037741"/>
          </a:xfrm>
          <a:prstGeom prst="rect">
            <a:avLst/>
          </a:prstGeom>
        </p:spPr>
      </p:pic>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spTree>
    <p:extLst>
      <p:ext uri="{BB962C8B-B14F-4D97-AF65-F5344CB8AC3E}">
        <p14:creationId xmlns:p14="http://schemas.microsoft.com/office/powerpoint/2010/main" val="406173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000" y="675837"/>
            <a:ext cx="10342880" cy="648743"/>
          </a:xfrm>
        </p:spPr>
        <p:txBody>
          <a:bodyPr>
            <a:normAutofit fontScale="90000"/>
          </a:bodyPr>
          <a:lstStyle/>
          <a:p>
            <a:r>
              <a:rPr lang="uk-UA"/>
              <a:t>Державна та регіональна підтримка в </a:t>
            </a:r>
            <a:br>
              <a:rPr lang="uk-UA"/>
            </a:br>
            <a:r>
              <a:rPr lang="uk-UA"/>
              <a:t>Канаді </a:t>
            </a:r>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241232" y="6084940"/>
            <a:ext cx="10147167" cy="246221"/>
          </a:xfrm>
          <a:prstGeom prst="rect">
            <a:avLst/>
          </a:prstGeom>
          <a:noFill/>
        </p:spPr>
        <p:txBody>
          <a:bodyPr wrap="square" rtlCol="0">
            <a:spAutoFit/>
          </a:bodyPr>
          <a:lstStyle/>
          <a:p>
            <a:r>
              <a:rPr lang="uk-UA" sz="950" b="1">
                <a:solidFill>
                  <a:schemeClr val="dk1"/>
                </a:solidFill>
                <a:latin typeface="Century Gothic"/>
                <a:sym typeface="Century Gothic"/>
              </a:rPr>
              <a:t>Джерело: </a:t>
            </a:r>
            <a:r>
              <a:rPr lang="en-GB" sz="950">
                <a:solidFill>
                  <a:schemeClr val="dk1"/>
                </a:solidFill>
                <a:latin typeface="Century Gothic"/>
                <a:hlinkClick r:id="rId2"/>
              </a:rPr>
              <a:t>https://cap.alberta.ca/CAP/</a:t>
            </a:r>
            <a:r>
              <a:rPr lang="uk-UA" sz="950">
                <a:solidFill>
                  <a:schemeClr val="dk1"/>
                </a:solidFill>
                <a:latin typeface="Century Gothic"/>
              </a:rPr>
              <a:t> </a:t>
            </a: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sp>
        <p:nvSpPr>
          <p:cNvPr id="8" name="Місце для тексту 7">
            <a:extLst>
              <a:ext uri="{FF2B5EF4-FFF2-40B4-BE49-F238E27FC236}">
                <a16:creationId xmlns="" xmlns:a16="http://schemas.microsoft.com/office/drawing/2014/main" id="{101C3F9E-AD6C-48D9-ADDB-2958DA9738F3}"/>
              </a:ext>
            </a:extLst>
          </p:cNvPr>
          <p:cNvSpPr>
            <a:spLocks noGrp="1"/>
          </p:cNvSpPr>
          <p:nvPr>
            <p:ph type="body" idx="1"/>
          </p:nvPr>
        </p:nvSpPr>
        <p:spPr>
          <a:xfrm>
            <a:off x="348648" y="1354828"/>
            <a:ext cx="11494704" cy="3987193"/>
          </a:xfrm>
        </p:spPr>
        <p:txBody>
          <a:bodyPr>
            <a:normAutofit lnSpcReduction="10000"/>
          </a:bodyPr>
          <a:lstStyle/>
          <a:p>
            <a:pPr marL="137160" indent="0">
              <a:buNone/>
            </a:pPr>
            <a:r>
              <a:rPr lang="uk-UA" b="1"/>
              <a:t>Канадське сільськогосподарське партнерство </a:t>
            </a:r>
            <a:r>
              <a:rPr lang="uk-UA"/>
              <a:t>– </a:t>
            </a:r>
            <a:r>
              <a:rPr lang="ru-RU" err="1"/>
              <a:t>це</a:t>
            </a:r>
            <a:r>
              <a:rPr lang="ru-RU"/>
              <a:t> </a:t>
            </a:r>
            <a:r>
              <a:rPr lang="ru-RU" err="1"/>
              <a:t>п'ятирічне</a:t>
            </a:r>
            <a:r>
              <a:rPr lang="ru-RU"/>
              <a:t> </a:t>
            </a:r>
            <a:br>
              <a:rPr lang="ru-RU"/>
            </a:br>
            <a:r>
              <a:rPr lang="ru-RU" err="1"/>
              <a:t>інвестування</a:t>
            </a:r>
            <a:r>
              <a:rPr lang="ru-RU"/>
              <a:t> </a:t>
            </a:r>
            <a:r>
              <a:rPr lang="ru-RU" err="1"/>
              <a:t>федеральними</a:t>
            </a:r>
            <a:r>
              <a:rPr lang="ru-RU"/>
              <a:t>, </a:t>
            </a:r>
            <a:r>
              <a:rPr lang="ru-RU" err="1"/>
              <a:t>провінційними</a:t>
            </a:r>
            <a:r>
              <a:rPr lang="ru-RU"/>
              <a:t> та </a:t>
            </a:r>
            <a:r>
              <a:rPr lang="ru-RU" err="1"/>
              <a:t>територіальними</a:t>
            </a:r>
            <a:r>
              <a:rPr lang="ru-RU"/>
              <a:t> урядами </a:t>
            </a:r>
            <a:r>
              <a:rPr lang="ru-RU" err="1"/>
              <a:t>країни</a:t>
            </a:r>
            <a:r>
              <a:rPr lang="ru-RU"/>
              <a:t> на </a:t>
            </a:r>
            <a:br>
              <a:rPr lang="ru-RU"/>
            </a:br>
            <a:r>
              <a:rPr lang="ru-RU"/>
              <a:t>3 млрд </a:t>
            </a:r>
            <a:r>
              <a:rPr lang="en-GB"/>
              <a:t>CAD </a:t>
            </a:r>
            <a:r>
              <a:rPr lang="ru-RU"/>
              <a:t>для </a:t>
            </a:r>
            <a:r>
              <a:rPr lang="ru-RU" err="1"/>
              <a:t>зміцнення</a:t>
            </a:r>
            <a:r>
              <a:rPr lang="ru-RU"/>
              <a:t> </a:t>
            </a:r>
            <a:r>
              <a:rPr lang="ru-RU" err="1"/>
              <a:t>сільського</a:t>
            </a:r>
            <a:r>
              <a:rPr lang="ru-RU"/>
              <a:t> </a:t>
            </a:r>
            <a:r>
              <a:rPr lang="ru-RU" err="1"/>
              <a:t>господарства</a:t>
            </a:r>
            <a:r>
              <a:rPr lang="ru-RU"/>
              <a:t> та </a:t>
            </a:r>
            <a:r>
              <a:rPr lang="ru-RU" err="1"/>
              <a:t>агропродовольчого</a:t>
            </a:r>
            <a:r>
              <a:rPr lang="ru-RU"/>
              <a:t> сектору</a:t>
            </a:r>
            <a:br>
              <a:rPr lang="ru-RU"/>
            </a:br>
            <a:r>
              <a:rPr lang="ru-RU"/>
              <a:t>(в т.ч. </a:t>
            </a:r>
            <a:r>
              <a:rPr lang="ru-RU" err="1"/>
              <a:t>органічного</a:t>
            </a:r>
            <a:r>
              <a:rPr lang="ru-RU"/>
              <a:t>):</a:t>
            </a:r>
          </a:p>
          <a:p>
            <a:r>
              <a:rPr lang="ru-RU" err="1"/>
              <a:t>Виробники</a:t>
            </a:r>
            <a:r>
              <a:rPr lang="ru-RU"/>
              <a:t>, </a:t>
            </a:r>
            <a:r>
              <a:rPr lang="ru-RU" err="1"/>
              <a:t>переробники</a:t>
            </a:r>
            <a:r>
              <a:rPr lang="ru-RU"/>
              <a:t>, </a:t>
            </a:r>
            <a:r>
              <a:rPr lang="ru-RU" err="1"/>
              <a:t>організації</a:t>
            </a:r>
            <a:r>
              <a:rPr lang="ru-RU"/>
              <a:t> та </a:t>
            </a:r>
            <a:r>
              <a:rPr lang="ru-RU" err="1"/>
              <a:t>співробітництва</a:t>
            </a:r>
            <a:r>
              <a:rPr lang="ru-RU"/>
              <a:t> </a:t>
            </a:r>
            <a:r>
              <a:rPr lang="ru-RU" err="1"/>
              <a:t>можуть</a:t>
            </a:r>
            <a:r>
              <a:rPr lang="ru-RU"/>
              <a:t> подати заявку на </a:t>
            </a:r>
            <a:r>
              <a:rPr lang="ru-RU" err="1"/>
              <a:t>підтримку</a:t>
            </a:r>
            <a:r>
              <a:rPr lang="ru-RU"/>
              <a:t> разом </a:t>
            </a:r>
            <a:r>
              <a:rPr lang="ru-RU" err="1"/>
              <a:t>із</a:t>
            </a:r>
            <a:r>
              <a:rPr lang="ru-RU"/>
              <a:t> </a:t>
            </a:r>
            <a:r>
              <a:rPr lang="ru-RU" err="1"/>
              <a:t>детальним</a:t>
            </a:r>
            <a:r>
              <a:rPr lang="ru-RU"/>
              <a:t> </a:t>
            </a:r>
            <a:r>
              <a:rPr lang="ru-RU" err="1"/>
              <a:t>бізнес</a:t>
            </a:r>
            <a:r>
              <a:rPr lang="ru-RU"/>
              <a:t>-планом та </a:t>
            </a:r>
            <a:r>
              <a:rPr lang="ru-RU" err="1"/>
              <a:t>отримати</a:t>
            </a:r>
            <a:r>
              <a:rPr lang="ru-RU"/>
              <a:t> до 100</a:t>
            </a:r>
            <a:r>
              <a:rPr lang="en-GB"/>
              <a:t>’000</a:t>
            </a:r>
            <a:r>
              <a:rPr lang="uk-UA"/>
              <a:t> </a:t>
            </a:r>
            <a:r>
              <a:rPr lang="en-GB"/>
              <a:t>CAD</a:t>
            </a:r>
            <a:r>
              <a:rPr lang="uk-UA"/>
              <a:t>.</a:t>
            </a:r>
          </a:p>
          <a:p>
            <a:r>
              <a:rPr lang="uk-UA"/>
              <a:t>Провінція Альберта в рамках партнерства отримала інвестування в розмірі 406 млн </a:t>
            </a:r>
            <a:r>
              <a:rPr lang="en-GB"/>
              <a:t>CAD</a:t>
            </a:r>
            <a:r>
              <a:rPr lang="uk-UA"/>
              <a:t> на стратегічні програми та ініціативи для розвитку аграрного сектору. </a:t>
            </a:r>
            <a:br>
              <a:rPr lang="uk-UA"/>
            </a:br>
            <a:r>
              <a:rPr lang="uk-UA"/>
              <a:t>Разом із зацікавленими сторонами було розроблено програму з 5-ма напрямами: екологічна сталість та зміна клімату; зростання та диверсифікація продуктів та ринків; наука та дослідження; управління ризиками; довіра зі сторони громадськості. </a:t>
            </a:r>
          </a:p>
        </p:txBody>
      </p:sp>
      <p:pic>
        <p:nvPicPr>
          <p:cNvPr id="15" name="Рисунок 14" descr="Зображення, що містить трава, надворі, поле, гора&#10;&#10;Автоматично згенерований опис">
            <a:extLst>
              <a:ext uri="{FF2B5EF4-FFF2-40B4-BE49-F238E27FC236}">
                <a16:creationId xmlns="" xmlns:a16="http://schemas.microsoft.com/office/drawing/2014/main" id="{3904077D-D960-42E7-A52B-204CBBF485EF}"/>
              </a:ext>
            </a:extLst>
          </p:cNvPr>
          <p:cNvPicPr>
            <a:picLocks noChangeAspect="1"/>
          </p:cNvPicPr>
          <p:nvPr/>
        </p:nvPicPr>
        <p:blipFill>
          <a:blip r:embed="rId3"/>
          <a:stretch>
            <a:fillRect/>
          </a:stretch>
        </p:blipFill>
        <p:spPr>
          <a:xfrm>
            <a:off x="3003083" y="4886428"/>
            <a:ext cx="8560066" cy="1336572"/>
          </a:xfrm>
          <a:prstGeom prst="rect">
            <a:avLst/>
          </a:prstGeom>
        </p:spPr>
      </p:pic>
      <p:pic>
        <p:nvPicPr>
          <p:cNvPr id="9" name="Рисунок 8">
            <a:extLst>
              <a:ext uri="{FF2B5EF4-FFF2-40B4-BE49-F238E27FC236}">
                <a16:creationId xmlns="" xmlns:a16="http://schemas.microsoft.com/office/drawing/2014/main" id="{3AA5F8F8-29B5-43EE-838C-92CC2AE3FDA0}"/>
              </a:ext>
            </a:extLst>
          </p:cNvPr>
          <p:cNvPicPr>
            <a:picLocks noChangeAspect="1"/>
          </p:cNvPicPr>
          <p:nvPr/>
        </p:nvPicPr>
        <p:blipFill>
          <a:blip r:embed="rId4"/>
          <a:stretch>
            <a:fillRect/>
          </a:stretch>
        </p:blipFill>
        <p:spPr>
          <a:xfrm>
            <a:off x="9218744" y="435556"/>
            <a:ext cx="2465255" cy="1174750"/>
          </a:xfrm>
          <a:prstGeom prst="rect">
            <a:avLst/>
          </a:prstGeom>
        </p:spPr>
      </p:pic>
    </p:spTree>
    <p:extLst>
      <p:ext uri="{BB962C8B-B14F-4D97-AF65-F5344CB8AC3E}">
        <p14:creationId xmlns:p14="http://schemas.microsoft.com/office/powerpoint/2010/main" val="2417822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A24767-41E7-4C6E-A037-CE1D89041197}"/>
              </a:ext>
            </a:extLst>
          </p:cNvPr>
          <p:cNvSpPr>
            <a:spLocks noGrp="1"/>
          </p:cNvSpPr>
          <p:nvPr>
            <p:ph type="title"/>
          </p:nvPr>
        </p:nvSpPr>
        <p:spPr>
          <a:xfrm>
            <a:off x="508000" y="709628"/>
            <a:ext cx="10342880" cy="648743"/>
          </a:xfrm>
        </p:spPr>
        <p:txBody>
          <a:bodyPr>
            <a:normAutofit fontScale="90000"/>
          </a:bodyPr>
          <a:lstStyle/>
          <a:p>
            <a:r>
              <a:rPr lang="uk-UA"/>
              <a:t>Державна та регіональна підтримка в </a:t>
            </a:r>
            <a:br>
              <a:rPr lang="uk-UA"/>
            </a:br>
            <a:r>
              <a:rPr lang="uk-UA"/>
              <a:t>Канаді </a:t>
            </a:r>
          </a:p>
        </p:txBody>
      </p:sp>
      <p:sp>
        <p:nvSpPr>
          <p:cNvPr id="3" name="Місце для тексту 2">
            <a:extLst>
              <a:ext uri="{FF2B5EF4-FFF2-40B4-BE49-F238E27FC236}">
                <a16:creationId xmlns="" xmlns:a16="http://schemas.microsoft.com/office/drawing/2014/main" id="{4BC08C08-F1AB-4A66-B11E-2882D2511F59}"/>
              </a:ext>
            </a:extLst>
          </p:cNvPr>
          <p:cNvSpPr>
            <a:spLocks noGrp="1"/>
          </p:cNvSpPr>
          <p:nvPr>
            <p:ph type="body" idx="1"/>
          </p:nvPr>
        </p:nvSpPr>
        <p:spPr>
          <a:xfrm>
            <a:off x="373512" y="1681045"/>
            <a:ext cx="11297787" cy="4343400"/>
          </a:xfrm>
        </p:spPr>
        <p:txBody>
          <a:bodyPr>
            <a:normAutofit/>
          </a:bodyPr>
          <a:lstStyle/>
          <a:p>
            <a:pPr marL="137160" indent="0">
              <a:buNone/>
            </a:pPr>
            <a:r>
              <a:rPr lang="uk-UA"/>
              <a:t>Через кризу, викликану пандемією </a:t>
            </a:r>
            <a:r>
              <a:rPr lang="uk-UA" err="1"/>
              <a:t>коронавірусу</a:t>
            </a:r>
            <a:r>
              <a:rPr lang="uk-UA"/>
              <a:t>, провінція Онтаріо та уряд Канади оголосили про надання фінансової підтримки агропромисловому сектору (в </a:t>
            </a:r>
            <a:r>
              <a:rPr lang="uk-UA" err="1"/>
              <a:t>т.ч</a:t>
            </a:r>
            <a:r>
              <a:rPr lang="uk-UA"/>
              <a:t>. органічному) у розмірі 2,5 млн </a:t>
            </a:r>
            <a:r>
              <a:rPr lang="en-GB"/>
              <a:t>CAD</a:t>
            </a:r>
            <a:r>
              <a:rPr lang="uk-UA"/>
              <a:t> для його розвитку </a:t>
            </a:r>
            <a:r>
              <a:rPr lang="uk-UA" b="1"/>
              <a:t>онлайн. </a:t>
            </a:r>
            <a:endParaRPr lang="uk-UA"/>
          </a:p>
          <a:p>
            <a:pPr marL="137160" indent="0">
              <a:buNone/>
            </a:pPr>
            <a:r>
              <a:rPr lang="uk-UA"/>
              <a:t> </a:t>
            </a:r>
            <a:endParaRPr lang="en-GB"/>
          </a:p>
        </p:txBody>
      </p:sp>
      <p:sp>
        <p:nvSpPr>
          <p:cNvPr id="6" name="Google Shape;386;p22">
            <a:extLst>
              <a:ext uri="{FF2B5EF4-FFF2-40B4-BE49-F238E27FC236}">
                <a16:creationId xmlns="" xmlns:a16="http://schemas.microsoft.com/office/drawing/2014/main" id="{659483FB-7B78-4E4E-A04E-A6990282E10C}"/>
              </a:ext>
            </a:extLst>
          </p:cNvPr>
          <p:cNvSpPr txBox="1">
            <a:spLocks noGrp="1"/>
          </p:cNvSpPr>
          <p:nvPr>
            <p:ph type="ftr" idx="11"/>
          </p:nvPr>
        </p:nvSpPr>
        <p:spPr>
          <a:xfrm>
            <a:off x="1341120" y="6391656"/>
            <a:ext cx="9509760" cy="21562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ru-RU" sz="950">
                <a:latin typeface="Century Gothic"/>
                <a:ea typeface="Century Gothic"/>
                <a:cs typeface="Century Gothic"/>
                <a:sym typeface="Century Gothic"/>
              </a:rPr>
              <a:t>ШВЕЙЦАРСЬКО-УКРАЇНСЬКА ПРОГРАМА “РОЗВИТОК ТОРГІВЛІ З ВИЩОЮ ДОДАНОЮ ВАРТІСТЮ В ОРГАНІЧНОМУ ТА МОЛОЧНОМУ СЕКТОРАХ УКРАЇНИ”</a:t>
            </a:r>
            <a:endParaRPr sz="950">
              <a:latin typeface="Century Gothic"/>
              <a:ea typeface="Century Gothic"/>
              <a:cs typeface="Century Gothic"/>
              <a:sym typeface="Century Gothic"/>
            </a:endParaRPr>
          </a:p>
        </p:txBody>
      </p:sp>
      <p:sp>
        <p:nvSpPr>
          <p:cNvPr id="7" name="TextBox 6">
            <a:extLst>
              <a:ext uri="{FF2B5EF4-FFF2-40B4-BE49-F238E27FC236}">
                <a16:creationId xmlns="" xmlns:a16="http://schemas.microsoft.com/office/drawing/2014/main" id="{09B54ED5-B80F-4F60-9296-8F3A24132230}"/>
              </a:ext>
            </a:extLst>
          </p:cNvPr>
          <p:cNvSpPr txBox="1"/>
          <p:nvPr/>
        </p:nvSpPr>
        <p:spPr>
          <a:xfrm>
            <a:off x="241232" y="6084940"/>
            <a:ext cx="10147167" cy="246221"/>
          </a:xfrm>
          <a:prstGeom prst="rect">
            <a:avLst/>
          </a:prstGeom>
          <a:noFill/>
        </p:spPr>
        <p:txBody>
          <a:bodyPr wrap="square" rtlCol="0">
            <a:spAutoFit/>
          </a:bodyPr>
          <a:lstStyle/>
          <a:p>
            <a:r>
              <a:rPr lang="uk-UA" sz="950" b="1">
                <a:solidFill>
                  <a:schemeClr val="dk1"/>
                </a:solidFill>
                <a:latin typeface="Century Gothic"/>
                <a:sym typeface="Century Gothic"/>
              </a:rPr>
              <a:t>Джерело: </a:t>
            </a:r>
            <a:r>
              <a:rPr lang="en-GB" sz="950">
                <a:solidFill>
                  <a:schemeClr val="dk1"/>
                </a:solidFill>
                <a:latin typeface="Century Gothic"/>
                <a:hlinkClick r:id="rId3"/>
              </a:rPr>
              <a:t>https://www.organiccouncil.ca/new-funding-available-for-transition-to-online-sales-and-other-direct-market-resources/</a:t>
            </a:r>
            <a:r>
              <a:rPr lang="uk-UA" sz="950">
                <a:solidFill>
                  <a:schemeClr val="dk1"/>
                </a:solidFill>
                <a:latin typeface="Century Gothic"/>
              </a:rPr>
              <a:t>  </a:t>
            </a:r>
          </a:p>
        </p:txBody>
      </p:sp>
      <p:sp>
        <p:nvSpPr>
          <p:cNvPr id="10" name="TextBox 9">
            <a:extLst>
              <a:ext uri="{FF2B5EF4-FFF2-40B4-BE49-F238E27FC236}">
                <a16:creationId xmlns="" xmlns:a16="http://schemas.microsoft.com/office/drawing/2014/main" id="{B07A7C0B-C1D2-46FC-A39B-910162025FAB}"/>
              </a:ext>
            </a:extLst>
          </p:cNvPr>
          <p:cNvSpPr txBox="1"/>
          <p:nvPr/>
        </p:nvSpPr>
        <p:spPr>
          <a:xfrm>
            <a:off x="12890500" y="6223000"/>
            <a:ext cx="184731" cy="307777"/>
          </a:xfrm>
          <a:prstGeom prst="rect">
            <a:avLst/>
          </a:prstGeom>
          <a:noFill/>
        </p:spPr>
        <p:txBody>
          <a:bodyPr wrap="none" rtlCol="0">
            <a:spAutoFit/>
          </a:bodyPr>
          <a:lstStyle/>
          <a:p>
            <a:endParaRPr lang="uk-UA"/>
          </a:p>
        </p:txBody>
      </p:sp>
      <p:pic>
        <p:nvPicPr>
          <p:cNvPr id="4" name="Рисунок 3">
            <a:extLst>
              <a:ext uri="{FF2B5EF4-FFF2-40B4-BE49-F238E27FC236}">
                <a16:creationId xmlns="" xmlns:a16="http://schemas.microsoft.com/office/drawing/2014/main" id="{D00F527D-8BBD-4D63-9A26-D850455182F1}"/>
              </a:ext>
            </a:extLst>
          </p:cNvPr>
          <p:cNvPicPr>
            <a:picLocks noChangeAspect="1"/>
          </p:cNvPicPr>
          <p:nvPr/>
        </p:nvPicPr>
        <p:blipFill>
          <a:blip r:embed="rId4"/>
          <a:stretch>
            <a:fillRect/>
          </a:stretch>
        </p:blipFill>
        <p:spPr>
          <a:xfrm>
            <a:off x="3347987" y="2873766"/>
            <a:ext cx="5496025" cy="3023722"/>
          </a:xfrm>
          <a:prstGeom prst="rect">
            <a:avLst/>
          </a:prstGeom>
        </p:spPr>
      </p:pic>
      <p:pic>
        <p:nvPicPr>
          <p:cNvPr id="9" name="Рисунок 8">
            <a:extLst>
              <a:ext uri="{FF2B5EF4-FFF2-40B4-BE49-F238E27FC236}">
                <a16:creationId xmlns="" xmlns:a16="http://schemas.microsoft.com/office/drawing/2014/main" id="{DB27CA6E-7E2F-41D9-AF44-D36F38263331}"/>
              </a:ext>
            </a:extLst>
          </p:cNvPr>
          <p:cNvPicPr>
            <a:picLocks noChangeAspect="1"/>
          </p:cNvPicPr>
          <p:nvPr/>
        </p:nvPicPr>
        <p:blipFill>
          <a:blip r:embed="rId5"/>
          <a:stretch>
            <a:fillRect/>
          </a:stretch>
        </p:blipFill>
        <p:spPr>
          <a:xfrm>
            <a:off x="9218744" y="435556"/>
            <a:ext cx="2465255" cy="1174750"/>
          </a:xfrm>
          <a:prstGeom prst="rect">
            <a:avLst/>
          </a:prstGeom>
        </p:spPr>
      </p:pic>
    </p:spTree>
    <p:extLst>
      <p:ext uri="{BB962C8B-B14F-4D97-AF65-F5344CB8AC3E}">
        <p14:creationId xmlns:p14="http://schemas.microsoft.com/office/powerpoint/2010/main" val="2909252274"/>
      </p:ext>
    </p:extLst>
  </p:cSld>
  <p:clrMapOvr>
    <a:masterClrMapping/>
  </p:clrMapOvr>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rgbClr val="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D14E4D709AD6439B84AD53394216E6" ma:contentTypeVersion="12" ma:contentTypeDescription="Create a new document." ma:contentTypeScope="" ma:versionID="8b451dc02af6ff9a3d0acde7811ed752">
  <xsd:schema xmlns:xsd="http://www.w3.org/2001/XMLSchema" xmlns:xs="http://www.w3.org/2001/XMLSchema" xmlns:p="http://schemas.microsoft.com/office/2006/metadata/properties" xmlns:ns2="afd1f752-5ad8-4e40-81d3-93c15d0ad412" xmlns:ns3="22d188be-2e03-45ca-8c40-fe9ace81ea94" targetNamespace="http://schemas.microsoft.com/office/2006/metadata/properties" ma:root="true" ma:fieldsID="f7e2eb7a339b49ea9fbb282e04c92a52" ns2:_="" ns3:_="">
    <xsd:import namespace="afd1f752-5ad8-4e40-81d3-93c15d0ad412"/>
    <xsd:import namespace="22d188be-2e03-45ca-8c40-fe9ace81ea9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d1f752-5ad8-4e40-81d3-93c15d0ad4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d188be-2e03-45ca-8c40-fe9ace81ea9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7A8C27-6C2B-4841-9B97-5E9108C551A5}">
  <ds:schemaRefs>
    <ds:schemaRef ds:uri="afd1f752-5ad8-4e40-81d3-93c15d0ad412"/>
    <ds:schemaRef ds:uri="http://www.w3.org/XML/1998/namespace"/>
    <ds:schemaRef ds:uri="http://schemas.microsoft.com/office/infopath/2007/PartnerControls"/>
    <ds:schemaRef ds:uri="http://schemas.microsoft.com/office/2006/metadata/properties"/>
    <ds:schemaRef ds:uri="http://purl.org/dc/elements/1.1/"/>
    <ds:schemaRef ds:uri="http://purl.org/dc/dcmitype/"/>
    <ds:schemaRef ds:uri="http://schemas.openxmlformats.org/package/2006/metadata/core-properties"/>
    <ds:schemaRef ds:uri="http://schemas.microsoft.com/office/2006/documentManagement/types"/>
    <ds:schemaRef ds:uri="22d188be-2e03-45ca-8c40-fe9ace81ea94"/>
    <ds:schemaRef ds:uri="http://purl.org/dc/terms/"/>
  </ds:schemaRefs>
</ds:datastoreItem>
</file>

<file path=customXml/itemProps2.xml><?xml version="1.0" encoding="utf-8"?>
<ds:datastoreItem xmlns:ds="http://schemas.openxmlformats.org/officeDocument/2006/customXml" ds:itemID="{29B14897-29D9-467A-952A-D78979FEF54A}">
  <ds:schemaRefs>
    <ds:schemaRef ds:uri="http://schemas.microsoft.com/sharepoint/v3/contenttype/forms"/>
  </ds:schemaRefs>
</ds:datastoreItem>
</file>

<file path=customXml/itemProps3.xml><?xml version="1.0" encoding="utf-8"?>
<ds:datastoreItem xmlns:ds="http://schemas.openxmlformats.org/officeDocument/2006/customXml" ds:itemID="{3A212A48-3E93-48F1-93AB-259A6098C2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d1f752-5ad8-4e40-81d3-93c15d0ad412"/>
    <ds:schemaRef ds:uri="22d188be-2e03-45ca-8c40-fe9ace81e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TotalTime>
  <Words>1616</Words>
  <Application>Microsoft Office PowerPoint</Application>
  <PresentationFormat>Довільний</PresentationFormat>
  <Paragraphs>182</Paragraphs>
  <Slides>19</Slides>
  <Notes>17</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19</vt:i4>
      </vt:variant>
    </vt:vector>
  </HeadingPairs>
  <TitlesOfParts>
    <vt:vector size="24" baseType="lpstr">
      <vt:lpstr>Arial</vt:lpstr>
      <vt:lpstr>Century Gothic</vt:lpstr>
      <vt:lpstr>Wingdings</vt:lpstr>
      <vt:lpstr>Calibri</vt:lpstr>
      <vt:lpstr>Sheer Green 16x9</vt:lpstr>
      <vt:lpstr>Презентація PowerPoint</vt:lpstr>
      <vt:lpstr>Державна підтримка в Угорщині </vt:lpstr>
      <vt:lpstr>Державна підтримка в Угорщині </vt:lpstr>
      <vt:lpstr>Презентація PowerPoint</vt:lpstr>
      <vt:lpstr>Державна підтримка в Нідерландах  </vt:lpstr>
      <vt:lpstr>Канада</vt:lpstr>
      <vt:lpstr>Державна та регіональна підтримка в  Канаді </vt:lpstr>
      <vt:lpstr>Державна та регіональна підтримка в  Канаді </vt:lpstr>
      <vt:lpstr>Державна та регіональна підтримка в  Канаді </vt:lpstr>
      <vt:lpstr>Національна та регіональна підтримка в  Канаді Нефінансова підтримка органічного сектору </vt:lpstr>
      <vt:lpstr>Презентація PowerPoint</vt:lpstr>
      <vt:lpstr>Державна підтримка в США</vt:lpstr>
      <vt:lpstr>Державна підтримка в США</vt:lpstr>
      <vt:lpstr>Державна підтримка в США Просування органічних продуктів через Білий дім</vt:lpstr>
      <vt:lpstr>Зіркові амбасадори органічного виробництва </vt:lpstr>
      <vt:lpstr>Міжнародна підтримка Розвиток органічного ринку в Україні підтримують:</vt:lpstr>
      <vt:lpstr>Ідеї для роздумів</vt:lpstr>
      <vt:lpstr>Нехай все буде органічно!   Дякую за увагу! </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Політичний діалог Органічний ринок – пріоритети та показники України та світу</dc:title>
  <dc:creator>Anastasiia Pivniuk</dc:creator>
  <cp:lastModifiedBy>Home1</cp:lastModifiedBy>
  <cp:revision>26</cp:revision>
  <cp:lastPrinted>2020-04-01T17:51:26Z</cp:lastPrinted>
  <dcterms:created xsi:type="dcterms:W3CDTF">2020-03-29T15:53:12Z</dcterms:created>
  <dcterms:modified xsi:type="dcterms:W3CDTF">2020-08-26T08:38:59Z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0x0101005CD14E4D709AD6439B84AD53394216E6</vt:lpwstr>
  </property>
</Properties>
</file>